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7" r:id="rId6"/>
    <p:sldId id="276" r:id="rId7"/>
    <p:sldId id="277" r:id="rId8"/>
    <p:sldId id="275" r:id="rId9"/>
    <p:sldId id="272" r:id="rId10"/>
    <p:sldId id="269" r:id="rId11"/>
    <p:sldId id="27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Silva" initials="MS" lastIdx="1" clrIdx="0">
    <p:extLst>
      <p:ext uri="{19B8F6BF-5375-455C-9EA6-DF929625EA0E}">
        <p15:presenceInfo xmlns:p15="http://schemas.microsoft.com/office/powerpoint/2012/main" userId="0bca4b3b7d2e03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16C"/>
    <a:srgbClr val="0A071F"/>
    <a:srgbClr val="FF4B2B"/>
    <a:srgbClr val="020202"/>
    <a:srgbClr val="FF5E62"/>
    <a:srgbClr val="FF9966"/>
    <a:srgbClr val="FC6767"/>
    <a:srgbClr val="EA008C"/>
    <a:srgbClr val="9733EE"/>
    <a:srgbClr val="D62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4637" autoAdjust="0"/>
  </p:normalViewPr>
  <p:slideViewPr>
    <p:cSldViewPr snapToGrid="0">
      <p:cViewPr>
        <p:scale>
          <a:sx n="66" d="100"/>
          <a:sy n="66" d="100"/>
        </p:scale>
        <p:origin x="4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OPES DE SOUZA ." userId="b34f6925-9373-4f39-911d-77a033b89354" providerId="ADAL" clId="{6CEF7791-D308-4803-8627-D8786E4CBAB3}"/>
    <pc:docChg chg="modSld">
      <pc:chgData name="PEDRO LOPES DE SOUZA ." userId="b34f6925-9373-4f39-911d-77a033b89354" providerId="ADAL" clId="{6CEF7791-D308-4803-8627-D8786E4CBAB3}" dt="2020-05-30T21:17:53.456" v="1" actId="1076"/>
      <pc:docMkLst>
        <pc:docMk/>
      </pc:docMkLst>
      <pc:sldChg chg="modSp">
        <pc:chgData name="PEDRO LOPES DE SOUZA ." userId="b34f6925-9373-4f39-911d-77a033b89354" providerId="ADAL" clId="{6CEF7791-D308-4803-8627-D8786E4CBAB3}" dt="2020-05-30T21:17:53.456" v="1" actId="1076"/>
        <pc:sldMkLst>
          <pc:docMk/>
          <pc:sldMk cId="2790928522" sldId="257"/>
        </pc:sldMkLst>
        <pc:picChg chg="mod">
          <ac:chgData name="PEDRO LOPES DE SOUZA ." userId="b34f6925-9373-4f39-911d-77a033b89354" providerId="ADAL" clId="{6CEF7791-D308-4803-8627-D8786E4CBAB3}" dt="2020-05-30T21:17:53.456" v="1" actId="1076"/>
          <ac:picMkLst>
            <pc:docMk/>
            <pc:sldMk cId="2790928522" sldId="257"/>
            <ac:picMk id="23" creationId="{0B185C23-91A3-4B25-A742-E39F66B3C9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CF9F-B72B-462A-8407-26848DB82B8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704ED-C78B-4501-8388-BB6ACB9114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29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704ED-C78B-4501-8388-BB6ACB91146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57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8604F-29FA-4606-9D60-07B5DF5C8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F1A7C8-C045-4D1F-AF08-0CE754844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5A73CF-6741-4819-8D4F-F6996A59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159CBD-FEBD-4E48-BB93-6A988BB9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E33436-063D-46E7-B40A-B8B9D656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31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D3E48-9817-4699-B096-0EAAA48B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FCD254-FF0C-4805-B52B-168A29C3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305BB0-44D5-4EC1-AB16-9EB02217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4E2DF-29B0-4A92-BD03-1D8FC3FE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8FFE12-2E34-4221-9AB8-FC46FCAB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34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EC7F03-0470-437D-BA8D-B0DB7DCAC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38BF38-5853-4AA4-812C-EBDB58D2E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2D9846-B81D-4752-AC9D-56B1422A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AA712-C39D-4E97-96B4-7821CECD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D29936-E565-42F9-818C-8DF8BBB3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43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A7D98-9318-43F1-A800-9537C44C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71B822-B0BD-4C98-99D5-E4F233B5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B020F7-FCF1-457C-86AB-6545B946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910625-080A-4E7A-B108-9DF59A24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39120C-F158-4D9E-98D9-E5AE5E4C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44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A9293-CCFA-469E-A705-3C2E45C6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4A2A4C-A669-4FA6-824E-9DD14AF62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822B7C-8490-4326-8A8F-C715005F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6C3CF4-55F0-441D-AD12-3DB0C859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6A0343-521E-435E-A4DB-BFD0034F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12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E07FE-50BA-4C8D-A523-382E5D97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8BDF03-EE68-4968-B568-3BFFD802B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1732AE-CD0E-400B-9FB9-23C5249F4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BB1A2-65FA-4168-A770-7CE4CA48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2703A0-010B-48E1-BDA4-37B12780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D5534D-0D5C-4084-9458-DBBF4296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78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AC627-39CB-47E4-BE2D-AD77E72C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E23374-1580-40AD-8E67-4DE5DF46A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D6F4C6-72FA-495C-9204-E9FC25E2A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ABBA36-E1DA-4AF6-8ABD-F3AF34FBD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967F7B6-9602-41C9-A64D-C381CBE88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276E94-379E-49FE-B5C5-ACA6F039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DB54A9-301A-492D-9CE0-AFF5531D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C37943B-F928-4DE4-B16C-5E3A433B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01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316C6-58F2-4102-BCF2-8BFAE9FA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7041F2-033F-4C6A-B03A-D7169B79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F0C8D2-6C43-4DF8-A2E0-C5616CB3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5BFE7B-559C-4140-9F06-85E1BFFB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99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03B5BF-0C14-4304-A4CB-7A5AD13F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81C13C-E4BD-4E20-8DC0-1B062A02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FD176C-7005-48E1-A4B0-C771DA21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2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12217-48A4-42AD-83D9-D555946A1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F8034-A224-4E99-AF9E-F1319CF3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97208B-2CB0-4413-82C6-9F345DE32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BD034-F527-4366-9797-AFBB8817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2E082A-0675-4F52-B7AB-704B3661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3FCCE8-9A9D-43E2-AE0D-2C29D204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38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DF76-D057-4EF4-A8E5-908F3E1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61AF42-3EE0-4DC6-B228-B2C9A804F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D2AC67-93D8-4684-BDA6-036584F7D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AED81B-A798-4206-AAE8-A8354917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550BAD-FCED-4095-BF83-EBD218E7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9EBDCB-6F3F-4A53-8DB7-2002B50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65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4ACEFB1-70D9-46FC-87A4-79EFD973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5B4462-1C65-487F-B011-BE53581D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79FBB3-6FF4-4F69-BE4B-6EFFB1765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6725-43C4-45D5-8CE3-891F30DC5F2C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4E8973-9A4D-463C-8DF5-827925A90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23BEA2-BFB8-4031-BBF1-566B8DA9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96B77-2E14-4F5C-9394-69D5D69B2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1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Microsoft_Azure_Logo.svg" TargetMode="External"/><Relationship Id="rId13" Type="http://schemas.openxmlformats.org/officeDocument/2006/relationships/image" Target="../media/image51.png"/><Relationship Id="rId3" Type="http://schemas.openxmlformats.org/officeDocument/2006/relationships/image" Target="../media/image45.svg"/><Relationship Id="rId7" Type="http://schemas.openxmlformats.org/officeDocument/2006/relationships/image" Target="../media/image48.png"/><Relationship Id="rId12" Type="http://schemas.microsoft.com/office/2007/relationships/hdphoto" Target="../media/hdphoto1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50.png"/><Relationship Id="rId5" Type="http://schemas.openxmlformats.org/officeDocument/2006/relationships/hyperlink" Target="https://fr.wikipedia.org/wiki/Discord_(logiciel)" TargetMode="External"/><Relationship Id="rId10" Type="http://schemas.openxmlformats.org/officeDocument/2006/relationships/hyperlink" Target="http://www.mikefal.net/2016/05/11/azure-sql-databases-and-powershell-database-restores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6.wdp"/><Relationship Id="rId1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microsoft.com/office/2007/relationships/hdphoto" Target="../media/hdphoto7.wdp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ploraball.com/regional-events/br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marelo">
            <a:extLst>
              <a:ext uri="{FF2B5EF4-FFF2-40B4-BE49-F238E27FC236}">
                <a16:creationId xmlns:a16="http://schemas.microsoft.com/office/drawing/2014/main" id="{51A58933-2F87-43FC-9B2D-845F6BDAE8B2}"/>
              </a:ext>
            </a:extLst>
          </p:cNvPr>
          <p:cNvSpPr/>
          <p:nvPr/>
        </p:nvSpPr>
        <p:spPr>
          <a:xfrm>
            <a:off x="7747001" y="-1"/>
            <a:ext cx="4445000" cy="6918037"/>
          </a:xfrm>
          <a:prstGeom prst="rect">
            <a:avLst/>
          </a:prstGeom>
          <a:solidFill>
            <a:srgbClr val="E88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D010F7F9-1772-41DA-87C5-0C94A308F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"/>
            <a:ext cx="7620000" cy="6888019"/>
          </a:xfrm>
          <a:prstGeom prst="rect">
            <a:avLst/>
          </a:prstGeom>
        </p:spPr>
      </p:pic>
      <p:sp>
        <p:nvSpPr>
          <p:cNvPr id="9" name="fundo preto">
            <a:extLst>
              <a:ext uri="{FF2B5EF4-FFF2-40B4-BE49-F238E27FC236}">
                <a16:creationId xmlns:a16="http://schemas.microsoft.com/office/drawing/2014/main" id="{BE8AABE8-1FAF-4D7F-8CC3-D4E851DB2245}"/>
              </a:ext>
            </a:extLst>
          </p:cNvPr>
          <p:cNvSpPr/>
          <p:nvPr/>
        </p:nvSpPr>
        <p:spPr>
          <a:xfrm>
            <a:off x="0" y="0"/>
            <a:ext cx="10838787" cy="6974910"/>
          </a:xfrm>
          <a:custGeom>
            <a:avLst/>
            <a:gdLst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10134600 w 10134600"/>
              <a:gd name="connsiteY2" fmla="*/ 68580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6908800 w 10134600"/>
              <a:gd name="connsiteY2" fmla="*/ 68072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6908800 w 10134600"/>
              <a:gd name="connsiteY2" fmla="*/ 68072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38100 h 6896100"/>
              <a:gd name="connsiteX1" fmla="*/ 10134600 w 10134600"/>
              <a:gd name="connsiteY1" fmla="*/ 0 h 6896100"/>
              <a:gd name="connsiteX2" fmla="*/ 6908800 w 10134600"/>
              <a:gd name="connsiteY2" fmla="*/ 6845300 h 6896100"/>
              <a:gd name="connsiteX3" fmla="*/ 0 w 10134600"/>
              <a:gd name="connsiteY3" fmla="*/ 6896100 h 6896100"/>
              <a:gd name="connsiteX4" fmla="*/ 0 w 10134600"/>
              <a:gd name="connsiteY4" fmla="*/ 38100 h 6896100"/>
              <a:gd name="connsiteX0" fmla="*/ 0 w 10121900"/>
              <a:gd name="connsiteY0" fmla="*/ 0 h 6858000"/>
              <a:gd name="connsiteX1" fmla="*/ 10121900 w 10121900"/>
              <a:gd name="connsiteY1" fmla="*/ 101600 h 6858000"/>
              <a:gd name="connsiteX2" fmla="*/ 6908800 w 10121900"/>
              <a:gd name="connsiteY2" fmla="*/ 68072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6908800 w 10121900"/>
              <a:gd name="connsiteY2" fmla="*/ 68072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8763000 w 10121900"/>
              <a:gd name="connsiteY2" fmla="*/ 68326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8763000 w 10121900"/>
              <a:gd name="connsiteY2" fmla="*/ 68326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849729"/>
              <a:gd name="connsiteY0" fmla="*/ 0 h 6858000"/>
              <a:gd name="connsiteX1" fmla="*/ 10121900 w 10849729"/>
              <a:gd name="connsiteY1" fmla="*/ 0 h 6858000"/>
              <a:gd name="connsiteX2" fmla="*/ 9994900 w 10849729"/>
              <a:gd name="connsiteY2" fmla="*/ 3467100 h 6858000"/>
              <a:gd name="connsiteX3" fmla="*/ 8763000 w 10849729"/>
              <a:gd name="connsiteY3" fmla="*/ 6832600 h 6858000"/>
              <a:gd name="connsiteX4" fmla="*/ 0 w 10849729"/>
              <a:gd name="connsiteY4" fmla="*/ 6858000 h 6858000"/>
              <a:gd name="connsiteX5" fmla="*/ 0 w 10849729"/>
              <a:gd name="connsiteY5" fmla="*/ 0 h 6858000"/>
              <a:gd name="connsiteX0" fmla="*/ 0 w 10849729"/>
              <a:gd name="connsiteY0" fmla="*/ 0 h 6883400"/>
              <a:gd name="connsiteX1" fmla="*/ 10121900 w 10849729"/>
              <a:gd name="connsiteY1" fmla="*/ 0 h 6883400"/>
              <a:gd name="connsiteX2" fmla="*/ 9994900 w 10849729"/>
              <a:gd name="connsiteY2" fmla="*/ 3467100 h 6883400"/>
              <a:gd name="connsiteX3" fmla="*/ 8763000 w 10849729"/>
              <a:gd name="connsiteY3" fmla="*/ 6883400 h 6883400"/>
              <a:gd name="connsiteX4" fmla="*/ 0 w 10849729"/>
              <a:gd name="connsiteY4" fmla="*/ 6858000 h 6883400"/>
              <a:gd name="connsiteX5" fmla="*/ 0 w 10849729"/>
              <a:gd name="connsiteY5" fmla="*/ 0 h 6883400"/>
              <a:gd name="connsiteX0" fmla="*/ 0 w 10838787"/>
              <a:gd name="connsiteY0" fmla="*/ 0 h 6883400"/>
              <a:gd name="connsiteX1" fmla="*/ 10121900 w 10838787"/>
              <a:gd name="connsiteY1" fmla="*/ 0 h 6883400"/>
              <a:gd name="connsiteX2" fmla="*/ 9953337 w 10838787"/>
              <a:gd name="connsiteY2" fmla="*/ 3508664 h 6883400"/>
              <a:gd name="connsiteX3" fmla="*/ 8763000 w 10838787"/>
              <a:gd name="connsiteY3" fmla="*/ 6883400 h 6883400"/>
              <a:gd name="connsiteX4" fmla="*/ 0 w 10838787"/>
              <a:gd name="connsiteY4" fmla="*/ 6858000 h 6883400"/>
              <a:gd name="connsiteX5" fmla="*/ 0 w 10838787"/>
              <a:gd name="connsiteY5" fmla="*/ 0 h 6883400"/>
              <a:gd name="connsiteX0" fmla="*/ 0 w 10838787"/>
              <a:gd name="connsiteY0" fmla="*/ 0 h 6938818"/>
              <a:gd name="connsiteX1" fmla="*/ 10121900 w 10838787"/>
              <a:gd name="connsiteY1" fmla="*/ 0 h 6938818"/>
              <a:gd name="connsiteX2" fmla="*/ 9953337 w 10838787"/>
              <a:gd name="connsiteY2" fmla="*/ 3508664 h 6938818"/>
              <a:gd name="connsiteX3" fmla="*/ 8735291 w 10838787"/>
              <a:gd name="connsiteY3" fmla="*/ 6938818 h 6938818"/>
              <a:gd name="connsiteX4" fmla="*/ 0 w 10838787"/>
              <a:gd name="connsiteY4" fmla="*/ 6858000 h 6938818"/>
              <a:gd name="connsiteX5" fmla="*/ 0 w 10838787"/>
              <a:gd name="connsiteY5" fmla="*/ 0 h 6938818"/>
              <a:gd name="connsiteX0" fmla="*/ 0 w 10838787"/>
              <a:gd name="connsiteY0" fmla="*/ 0 h 6938818"/>
              <a:gd name="connsiteX1" fmla="*/ 10121900 w 10838787"/>
              <a:gd name="connsiteY1" fmla="*/ 0 h 6938818"/>
              <a:gd name="connsiteX2" fmla="*/ 9953337 w 10838787"/>
              <a:gd name="connsiteY2" fmla="*/ 3508664 h 6938818"/>
              <a:gd name="connsiteX3" fmla="*/ 8735291 w 10838787"/>
              <a:gd name="connsiteY3" fmla="*/ 6938818 h 6938818"/>
              <a:gd name="connsiteX4" fmla="*/ 0 w 10838787"/>
              <a:gd name="connsiteY4" fmla="*/ 6858000 h 6938818"/>
              <a:gd name="connsiteX5" fmla="*/ 0 w 10838787"/>
              <a:gd name="connsiteY5" fmla="*/ 0 h 69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8787" h="6938818">
                <a:moveTo>
                  <a:pt x="0" y="0"/>
                </a:moveTo>
                <a:lnTo>
                  <a:pt x="10121900" y="0"/>
                </a:lnTo>
                <a:cubicBezTo>
                  <a:pt x="11719983" y="452967"/>
                  <a:pt x="10179820" y="2369897"/>
                  <a:pt x="9953337" y="3508664"/>
                </a:cubicBezTo>
                <a:cubicBezTo>
                  <a:pt x="9726854" y="4647431"/>
                  <a:pt x="10361083" y="6040967"/>
                  <a:pt x="8735291" y="6938818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A0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undo preto">
            <a:extLst>
              <a:ext uri="{FF2B5EF4-FFF2-40B4-BE49-F238E27FC236}">
                <a16:creationId xmlns:a16="http://schemas.microsoft.com/office/drawing/2014/main" id="{A95FF32D-D5DB-43EA-8F7A-4D12606E19A7}"/>
              </a:ext>
            </a:extLst>
          </p:cNvPr>
          <p:cNvSpPr/>
          <p:nvPr/>
        </p:nvSpPr>
        <p:spPr>
          <a:xfrm>
            <a:off x="-25385" y="-4"/>
            <a:ext cx="10400640" cy="6918038"/>
          </a:xfrm>
          <a:custGeom>
            <a:avLst/>
            <a:gdLst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10134600 w 10134600"/>
              <a:gd name="connsiteY2" fmla="*/ 68580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6908800 w 10134600"/>
              <a:gd name="connsiteY2" fmla="*/ 68072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0 h 6858000"/>
              <a:gd name="connsiteX1" fmla="*/ 10134600 w 10134600"/>
              <a:gd name="connsiteY1" fmla="*/ 0 h 6858000"/>
              <a:gd name="connsiteX2" fmla="*/ 6908800 w 10134600"/>
              <a:gd name="connsiteY2" fmla="*/ 6807200 h 6858000"/>
              <a:gd name="connsiteX3" fmla="*/ 0 w 10134600"/>
              <a:gd name="connsiteY3" fmla="*/ 6858000 h 6858000"/>
              <a:gd name="connsiteX4" fmla="*/ 0 w 10134600"/>
              <a:gd name="connsiteY4" fmla="*/ 0 h 6858000"/>
              <a:gd name="connsiteX0" fmla="*/ 0 w 10134600"/>
              <a:gd name="connsiteY0" fmla="*/ 38100 h 6896100"/>
              <a:gd name="connsiteX1" fmla="*/ 10134600 w 10134600"/>
              <a:gd name="connsiteY1" fmla="*/ 0 h 6896100"/>
              <a:gd name="connsiteX2" fmla="*/ 6908800 w 10134600"/>
              <a:gd name="connsiteY2" fmla="*/ 6845300 h 6896100"/>
              <a:gd name="connsiteX3" fmla="*/ 0 w 10134600"/>
              <a:gd name="connsiteY3" fmla="*/ 6896100 h 6896100"/>
              <a:gd name="connsiteX4" fmla="*/ 0 w 10134600"/>
              <a:gd name="connsiteY4" fmla="*/ 38100 h 6896100"/>
              <a:gd name="connsiteX0" fmla="*/ 0 w 10121900"/>
              <a:gd name="connsiteY0" fmla="*/ 0 h 6858000"/>
              <a:gd name="connsiteX1" fmla="*/ 10121900 w 10121900"/>
              <a:gd name="connsiteY1" fmla="*/ 101600 h 6858000"/>
              <a:gd name="connsiteX2" fmla="*/ 6908800 w 10121900"/>
              <a:gd name="connsiteY2" fmla="*/ 68072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6908800 w 10121900"/>
              <a:gd name="connsiteY2" fmla="*/ 68072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8763000 w 10121900"/>
              <a:gd name="connsiteY2" fmla="*/ 68326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121900"/>
              <a:gd name="connsiteY0" fmla="*/ 0 h 6858000"/>
              <a:gd name="connsiteX1" fmla="*/ 10121900 w 10121900"/>
              <a:gd name="connsiteY1" fmla="*/ 0 h 6858000"/>
              <a:gd name="connsiteX2" fmla="*/ 8763000 w 10121900"/>
              <a:gd name="connsiteY2" fmla="*/ 6832600 h 6858000"/>
              <a:gd name="connsiteX3" fmla="*/ 0 w 10121900"/>
              <a:gd name="connsiteY3" fmla="*/ 6858000 h 6858000"/>
              <a:gd name="connsiteX4" fmla="*/ 0 w 10121900"/>
              <a:gd name="connsiteY4" fmla="*/ 0 h 6858000"/>
              <a:gd name="connsiteX0" fmla="*/ 0 w 10849729"/>
              <a:gd name="connsiteY0" fmla="*/ 0 h 6858000"/>
              <a:gd name="connsiteX1" fmla="*/ 10121900 w 10849729"/>
              <a:gd name="connsiteY1" fmla="*/ 0 h 6858000"/>
              <a:gd name="connsiteX2" fmla="*/ 9994900 w 10849729"/>
              <a:gd name="connsiteY2" fmla="*/ 3467100 h 6858000"/>
              <a:gd name="connsiteX3" fmla="*/ 8763000 w 10849729"/>
              <a:gd name="connsiteY3" fmla="*/ 6832600 h 6858000"/>
              <a:gd name="connsiteX4" fmla="*/ 0 w 10849729"/>
              <a:gd name="connsiteY4" fmla="*/ 6858000 h 6858000"/>
              <a:gd name="connsiteX5" fmla="*/ 0 w 10849729"/>
              <a:gd name="connsiteY5" fmla="*/ 0 h 6858000"/>
              <a:gd name="connsiteX0" fmla="*/ 0 w 10849729"/>
              <a:gd name="connsiteY0" fmla="*/ 0 h 6883400"/>
              <a:gd name="connsiteX1" fmla="*/ 10121900 w 10849729"/>
              <a:gd name="connsiteY1" fmla="*/ 0 h 6883400"/>
              <a:gd name="connsiteX2" fmla="*/ 9994900 w 10849729"/>
              <a:gd name="connsiteY2" fmla="*/ 3467100 h 6883400"/>
              <a:gd name="connsiteX3" fmla="*/ 8763000 w 10849729"/>
              <a:gd name="connsiteY3" fmla="*/ 6883400 h 6883400"/>
              <a:gd name="connsiteX4" fmla="*/ 0 w 10849729"/>
              <a:gd name="connsiteY4" fmla="*/ 6858000 h 6883400"/>
              <a:gd name="connsiteX5" fmla="*/ 0 w 10849729"/>
              <a:gd name="connsiteY5" fmla="*/ 0 h 6883400"/>
              <a:gd name="connsiteX0" fmla="*/ 0 w 10838787"/>
              <a:gd name="connsiteY0" fmla="*/ 0 h 6883400"/>
              <a:gd name="connsiteX1" fmla="*/ 10121900 w 10838787"/>
              <a:gd name="connsiteY1" fmla="*/ 0 h 6883400"/>
              <a:gd name="connsiteX2" fmla="*/ 9953337 w 10838787"/>
              <a:gd name="connsiteY2" fmla="*/ 3508664 h 6883400"/>
              <a:gd name="connsiteX3" fmla="*/ 8763000 w 10838787"/>
              <a:gd name="connsiteY3" fmla="*/ 6883400 h 6883400"/>
              <a:gd name="connsiteX4" fmla="*/ 0 w 10838787"/>
              <a:gd name="connsiteY4" fmla="*/ 6858000 h 6883400"/>
              <a:gd name="connsiteX5" fmla="*/ 0 w 10838787"/>
              <a:gd name="connsiteY5" fmla="*/ 0 h 6883400"/>
              <a:gd name="connsiteX0" fmla="*/ 0 w 10838787"/>
              <a:gd name="connsiteY0" fmla="*/ 0 h 6938818"/>
              <a:gd name="connsiteX1" fmla="*/ 10121900 w 10838787"/>
              <a:gd name="connsiteY1" fmla="*/ 0 h 6938818"/>
              <a:gd name="connsiteX2" fmla="*/ 9953337 w 10838787"/>
              <a:gd name="connsiteY2" fmla="*/ 3508664 h 6938818"/>
              <a:gd name="connsiteX3" fmla="*/ 8735291 w 10838787"/>
              <a:gd name="connsiteY3" fmla="*/ 6938818 h 6938818"/>
              <a:gd name="connsiteX4" fmla="*/ 0 w 10838787"/>
              <a:gd name="connsiteY4" fmla="*/ 6858000 h 6938818"/>
              <a:gd name="connsiteX5" fmla="*/ 0 w 10838787"/>
              <a:gd name="connsiteY5" fmla="*/ 0 h 6938818"/>
              <a:gd name="connsiteX0" fmla="*/ 0 w 10838787"/>
              <a:gd name="connsiteY0" fmla="*/ 0 h 6938818"/>
              <a:gd name="connsiteX1" fmla="*/ 10121900 w 10838787"/>
              <a:gd name="connsiteY1" fmla="*/ 0 h 6938818"/>
              <a:gd name="connsiteX2" fmla="*/ 9953337 w 10838787"/>
              <a:gd name="connsiteY2" fmla="*/ 3508664 h 6938818"/>
              <a:gd name="connsiteX3" fmla="*/ 8735291 w 10838787"/>
              <a:gd name="connsiteY3" fmla="*/ 6938818 h 6938818"/>
              <a:gd name="connsiteX4" fmla="*/ 0 w 10838787"/>
              <a:gd name="connsiteY4" fmla="*/ 6858000 h 6938818"/>
              <a:gd name="connsiteX5" fmla="*/ 0 w 10838787"/>
              <a:gd name="connsiteY5" fmla="*/ 0 h 6938818"/>
              <a:gd name="connsiteX0" fmla="*/ 0 w 12265673"/>
              <a:gd name="connsiteY0" fmla="*/ 0 h 6938818"/>
              <a:gd name="connsiteX1" fmla="*/ 10121900 w 12265673"/>
              <a:gd name="connsiteY1" fmla="*/ 0 h 6938818"/>
              <a:gd name="connsiteX2" fmla="*/ 12264229 w 12265673"/>
              <a:gd name="connsiteY2" fmla="*/ 1162589 h 6938818"/>
              <a:gd name="connsiteX3" fmla="*/ 9953337 w 12265673"/>
              <a:gd name="connsiteY3" fmla="*/ 3508664 h 6938818"/>
              <a:gd name="connsiteX4" fmla="*/ 8735291 w 12265673"/>
              <a:gd name="connsiteY4" fmla="*/ 6938818 h 6938818"/>
              <a:gd name="connsiteX5" fmla="*/ 0 w 12265673"/>
              <a:gd name="connsiteY5" fmla="*/ 6858000 h 6938818"/>
              <a:gd name="connsiteX6" fmla="*/ 0 w 12265673"/>
              <a:gd name="connsiteY6" fmla="*/ 0 h 6938818"/>
              <a:gd name="connsiteX0" fmla="*/ 0 w 12274756"/>
              <a:gd name="connsiteY0" fmla="*/ 42276 h 6981094"/>
              <a:gd name="connsiteX1" fmla="*/ 10586089 w 12274756"/>
              <a:gd name="connsiteY1" fmla="*/ 0 h 6981094"/>
              <a:gd name="connsiteX2" fmla="*/ 12264229 w 12274756"/>
              <a:gd name="connsiteY2" fmla="*/ 1204865 h 6981094"/>
              <a:gd name="connsiteX3" fmla="*/ 9953337 w 12274756"/>
              <a:gd name="connsiteY3" fmla="*/ 3550940 h 6981094"/>
              <a:gd name="connsiteX4" fmla="*/ 8735291 w 12274756"/>
              <a:gd name="connsiteY4" fmla="*/ 6981094 h 6981094"/>
              <a:gd name="connsiteX5" fmla="*/ 0 w 12274756"/>
              <a:gd name="connsiteY5" fmla="*/ 6900276 h 6981094"/>
              <a:gd name="connsiteX6" fmla="*/ 0 w 12274756"/>
              <a:gd name="connsiteY6" fmla="*/ 42276 h 6981094"/>
              <a:gd name="connsiteX0" fmla="*/ 0 w 12274756"/>
              <a:gd name="connsiteY0" fmla="*/ 42276 h 6981094"/>
              <a:gd name="connsiteX1" fmla="*/ 10586089 w 12274756"/>
              <a:gd name="connsiteY1" fmla="*/ 0 h 6981094"/>
              <a:gd name="connsiteX2" fmla="*/ 12264229 w 12274756"/>
              <a:gd name="connsiteY2" fmla="*/ 1204865 h 6981094"/>
              <a:gd name="connsiteX3" fmla="*/ 10812086 w 12274756"/>
              <a:gd name="connsiteY3" fmla="*/ 3550941 h 6981094"/>
              <a:gd name="connsiteX4" fmla="*/ 8735291 w 12274756"/>
              <a:gd name="connsiteY4" fmla="*/ 6981094 h 6981094"/>
              <a:gd name="connsiteX5" fmla="*/ 0 w 12274756"/>
              <a:gd name="connsiteY5" fmla="*/ 6900276 h 6981094"/>
              <a:gd name="connsiteX6" fmla="*/ 0 w 12274756"/>
              <a:gd name="connsiteY6" fmla="*/ 42276 h 6981094"/>
              <a:gd name="connsiteX0" fmla="*/ 0 w 12274756"/>
              <a:gd name="connsiteY0" fmla="*/ 42276 h 7023370"/>
              <a:gd name="connsiteX1" fmla="*/ 10586089 w 12274756"/>
              <a:gd name="connsiteY1" fmla="*/ 0 h 7023370"/>
              <a:gd name="connsiteX2" fmla="*/ 12264229 w 12274756"/>
              <a:gd name="connsiteY2" fmla="*/ 1204865 h 7023370"/>
              <a:gd name="connsiteX3" fmla="*/ 10812086 w 12274756"/>
              <a:gd name="connsiteY3" fmla="*/ 3550941 h 7023370"/>
              <a:gd name="connsiteX4" fmla="*/ 9129851 w 12274756"/>
              <a:gd name="connsiteY4" fmla="*/ 7023370 h 7023370"/>
              <a:gd name="connsiteX5" fmla="*/ 0 w 12274756"/>
              <a:gd name="connsiteY5" fmla="*/ 6900276 h 7023370"/>
              <a:gd name="connsiteX6" fmla="*/ 0 w 12274756"/>
              <a:gd name="connsiteY6" fmla="*/ 42276 h 7023370"/>
              <a:gd name="connsiteX0" fmla="*/ 0 w 12274756"/>
              <a:gd name="connsiteY0" fmla="*/ 42276 h 7023370"/>
              <a:gd name="connsiteX1" fmla="*/ 10586089 w 12274756"/>
              <a:gd name="connsiteY1" fmla="*/ 0 h 7023370"/>
              <a:gd name="connsiteX2" fmla="*/ 12264229 w 12274756"/>
              <a:gd name="connsiteY2" fmla="*/ 1204865 h 7023370"/>
              <a:gd name="connsiteX3" fmla="*/ 10812086 w 12274756"/>
              <a:gd name="connsiteY3" fmla="*/ 3550941 h 7023370"/>
              <a:gd name="connsiteX4" fmla="*/ 10453894 w 12274756"/>
              <a:gd name="connsiteY4" fmla="*/ 5925680 h 7023370"/>
              <a:gd name="connsiteX5" fmla="*/ 9129851 w 12274756"/>
              <a:gd name="connsiteY5" fmla="*/ 7023370 h 7023370"/>
              <a:gd name="connsiteX6" fmla="*/ 0 w 12274756"/>
              <a:gd name="connsiteY6" fmla="*/ 6900276 h 7023370"/>
              <a:gd name="connsiteX7" fmla="*/ 0 w 12274756"/>
              <a:gd name="connsiteY7" fmla="*/ 42276 h 7023370"/>
              <a:gd name="connsiteX0" fmla="*/ 0 w 12274756"/>
              <a:gd name="connsiteY0" fmla="*/ 42276 h 7023370"/>
              <a:gd name="connsiteX1" fmla="*/ 10586089 w 12274756"/>
              <a:gd name="connsiteY1" fmla="*/ 0 h 7023370"/>
              <a:gd name="connsiteX2" fmla="*/ 12264229 w 12274756"/>
              <a:gd name="connsiteY2" fmla="*/ 1204865 h 7023370"/>
              <a:gd name="connsiteX3" fmla="*/ 10812086 w 12274756"/>
              <a:gd name="connsiteY3" fmla="*/ 3550941 h 7023370"/>
              <a:gd name="connsiteX4" fmla="*/ 10453894 w 12274756"/>
              <a:gd name="connsiteY4" fmla="*/ 5925680 h 7023370"/>
              <a:gd name="connsiteX5" fmla="*/ 9129851 w 12274756"/>
              <a:gd name="connsiteY5" fmla="*/ 7023370 h 7023370"/>
              <a:gd name="connsiteX6" fmla="*/ 0 w 12274756"/>
              <a:gd name="connsiteY6" fmla="*/ 6900276 h 7023370"/>
              <a:gd name="connsiteX7" fmla="*/ 0 w 12274756"/>
              <a:gd name="connsiteY7" fmla="*/ 42276 h 7023370"/>
              <a:gd name="connsiteX0" fmla="*/ 0 w 12274756"/>
              <a:gd name="connsiteY0" fmla="*/ 42276 h 7065646"/>
              <a:gd name="connsiteX1" fmla="*/ 10586089 w 12274756"/>
              <a:gd name="connsiteY1" fmla="*/ 0 h 7065646"/>
              <a:gd name="connsiteX2" fmla="*/ 12264229 w 12274756"/>
              <a:gd name="connsiteY2" fmla="*/ 1204865 h 7065646"/>
              <a:gd name="connsiteX3" fmla="*/ 10812086 w 12274756"/>
              <a:gd name="connsiteY3" fmla="*/ 3550941 h 7065646"/>
              <a:gd name="connsiteX4" fmla="*/ 10453894 w 12274756"/>
              <a:gd name="connsiteY4" fmla="*/ 5925680 h 7065646"/>
              <a:gd name="connsiteX5" fmla="*/ 8781711 w 12274756"/>
              <a:gd name="connsiteY5" fmla="*/ 7065646 h 7065646"/>
              <a:gd name="connsiteX6" fmla="*/ 0 w 12274756"/>
              <a:gd name="connsiteY6" fmla="*/ 6900276 h 7065646"/>
              <a:gd name="connsiteX7" fmla="*/ 0 w 12274756"/>
              <a:gd name="connsiteY7" fmla="*/ 42276 h 7065646"/>
              <a:gd name="connsiteX0" fmla="*/ 0 w 12274756"/>
              <a:gd name="connsiteY0" fmla="*/ 42276 h 7065646"/>
              <a:gd name="connsiteX1" fmla="*/ 10586089 w 12274756"/>
              <a:gd name="connsiteY1" fmla="*/ 0 h 7065646"/>
              <a:gd name="connsiteX2" fmla="*/ 12264229 w 12274756"/>
              <a:gd name="connsiteY2" fmla="*/ 1204865 h 7065646"/>
              <a:gd name="connsiteX3" fmla="*/ 10812086 w 12274756"/>
              <a:gd name="connsiteY3" fmla="*/ 3550941 h 7065646"/>
              <a:gd name="connsiteX4" fmla="*/ 10453894 w 12274756"/>
              <a:gd name="connsiteY4" fmla="*/ 5925680 h 7065646"/>
              <a:gd name="connsiteX5" fmla="*/ 8781711 w 12274756"/>
              <a:gd name="connsiteY5" fmla="*/ 7065646 h 7065646"/>
              <a:gd name="connsiteX6" fmla="*/ 0 w 12274756"/>
              <a:gd name="connsiteY6" fmla="*/ 6900276 h 7065646"/>
              <a:gd name="connsiteX7" fmla="*/ 0 w 12274756"/>
              <a:gd name="connsiteY7" fmla="*/ 42276 h 7065646"/>
              <a:gd name="connsiteX0" fmla="*/ 0 w 12274756"/>
              <a:gd name="connsiteY0" fmla="*/ 42276 h 7065646"/>
              <a:gd name="connsiteX1" fmla="*/ 10586089 w 12274756"/>
              <a:gd name="connsiteY1" fmla="*/ 0 h 7065646"/>
              <a:gd name="connsiteX2" fmla="*/ 12264229 w 12274756"/>
              <a:gd name="connsiteY2" fmla="*/ 1204865 h 7065646"/>
              <a:gd name="connsiteX3" fmla="*/ 10812086 w 12274756"/>
              <a:gd name="connsiteY3" fmla="*/ 3550941 h 7065646"/>
              <a:gd name="connsiteX4" fmla="*/ 10453894 w 12274756"/>
              <a:gd name="connsiteY4" fmla="*/ 5925680 h 7065646"/>
              <a:gd name="connsiteX5" fmla="*/ 8781711 w 12274756"/>
              <a:gd name="connsiteY5" fmla="*/ 7065646 h 7065646"/>
              <a:gd name="connsiteX6" fmla="*/ 3086850 w 12274756"/>
              <a:gd name="connsiteY6" fmla="*/ 7013013 h 7065646"/>
              <a:gd name="connsiteX7" fmla="*/ 0 w 12274756"/>
              <a:gd name="connsiteY7" fmla="*/ 42276 h 7065646"/>
              <a:gd name="connsiteX0" fmla="*/ 0 w 9721723"/>
              <a:gd name="connsiteY0" fmla="*/ 42276 h 7065646"/>
              <a:gd name="connsiteX1" fmla="*/ 8033056 w 9721723"/>
              <a:gd name="connsiteY1" fmla="*/ 0 h 7065646"/>
              <a:gd name="connsiteX2" fmla="*/ 9711196 w 9721723"/>
              <a:gd name="connsiteY2" fmla="*/ 1204865 h 7065646"/>
              <a:gd name="connsiteX3" fmla="*/ 8259053 w 9721723"/>
              <a:gd name="connsiteY3" fmla="*/ 3550941 h 7065646"/>
              <a:gd name="connsiteX4" fmla="*/ 7900861 w 9721723"/>
              <a:gd name="connsiteY4" fmla="*/ 5925680 h 7065646"/>
              <a:gd name="connsiteX5" fmla="*/ 6228678 w 9721723"/>
              <a:gd name="connsiteY5" fmla="*/ 7065646 h 7065646"/>
              <a:gd name="connsiteX6" fmla="*/ 533817 w 9721723"/>
              <a:gd name="connsiteY6" fmla="*/ 7013013 h 7065646"/>
              <a:gd name="connsiteX7" fmla="*/ 0 w 9721723"/>
              <a:gd name="connsiteY7" fmla="*/ 42276 h 7065646"/>
              <a:gd name="connsiteX0" fmla="*/ 0 w 9721723"/>
              <a:gd name="connsiteY0" fmla="*/ 42276 h 7065646"/>
              <a:gd name="connsiteX1" fmla="*/ 8033056 w 9721723"/>
              <a:gd name="connsiteY1" fmla="*/ 0 h 7065646"/>
              <a:gd name="connsiteX2" fmla="*/ 9711196 w 9721723"/>
              <a:gd name="connsiteY2" fmla="*/ 1204865 h 7065646"/>
              <a:gd name="connsiteX3" fmla="*/ 8259053 w 9721723"/>
              <a:gd name="connsiteY3" fmla="*/ 3550941 h 7065646"/>
              <a:gd name="connsiteX4" fmla="*/ 8109745 w 9721723"/>
              <a:gd name="connsiteY4" fmla="*/ 6024325 h 7065646"/>
              <a:gd name="connsiteX5" fmla="*/ 6228678 w 9721723"/>
              <a:gd name="connsiteY5" fmla="*/ 7065646 h 7065646"/>
              <a:gd name="connsiteX6" fmla="*/ 533817 w 9721723"/>
              <a:gd name="connsiteY6" fmla="*/ 7013013 h 7065646"/>
              <a:gd name="connsiteX7" fmla="*/ 0 w 9721723"/>
              <a:gd name="connsiteY7" fmla="*/ 42276 h 7065646"/>
              <a:gd name="connsiteX0" fmla="*/ 0 w 9721723"/>
              <a:gd name="connsiteY0" fmla="*/ 42276 h 7065646"/>
              <a:gd name="connsiteX1" fmla="*/ 8033056 w 9721723"/>
              <a:gd name="connsiteY1" fmla="*/ 0 h 7065646"/>
              <a:gd name="connsiteX2" fmla="*/ 9711196 w 9721723"/>
              <a:gd name="connsiteY2" fmla="*/ 1204865 h 7065646"/>
              <a:gd name="connsiteX3" fmla="*/ 8259053 w 9721723"/>
              <a:gd name="connsiteY3" fmla="*/ 3550941 h 7065646"/>
              <a:gd name="connsiteX4" fmla="*/ 8109745 w 9721723"/>
              <a:gd name="connsiteY4" fmla="*/ 6024325 h 7065646"/>
              <a:gd name="connsiteX5" fmla="*/ 6228678 w 9721723"/>
              <a:gd name="connsiteY5" fmla="*/ 7065646 h 7065646"/>
              <a:gd name="connsiteX6" fmla="*/ 533817 w 9721723"/>
              <a:gd name="connsiteY6" fmla="*/ 7013013 h 7065646"/>
              <a:gd name="connsiteX7" fmla="*/ 0 w 9721723"/>
              <a:gd name="connsiteY7" fmla="*/ 42276 h 7065646"/>
              <a:gd name="connsiteX0" fmla="*/ 0 w 9721723"/>
              <a:gd name="connsiteY0" fmla="*/ 42276 h 7065646"/>
              <a:gd name="connsiteX1" fmla="*/ 8033056 w 9721723"/>
              <a:gd name="connsiteY1" fmla="*/ 0 h 7065646"/>
              <a:gd name="connsiteX2" fmla="*/ 9711196 w 9721723"/>
              <a:gd name="connsiteY2" fmla="*/ 1204865 h 7065646"/>
              <a:gd name="connsiteX3" fmla="*/ 8259053 w 9721723"/>
              <a:gd name="connsiteY3" fmla="*/ 3550941 h 7065646"/>
              <a:gd name="connsiteX4" fmla="*/ 8109745 w 9721723"/>
              <a:gd name="connsiteY4" fmla="*/ 6024325 h 7065646"/>
              <a:gd name="connsiteX5" fmla="*/ 6228678 w 9721723"/>
              <a:gd name="connsiteY5" fmla="*/ 7065646 h 7065646"/>
              <a:gd name="connsiteX6" fmla="*/ 533817 w 9721723"/>
              <a:gd name="connsiteY6" fmla="*/ 7013013 h 7065646"/>
              <a:gd name="connsiteX7" fmla="*/ 0 w 9721723"/>
              <a:gd name="connsiteY7" fmla="*/ 42276 h 7065646"/>
              <a:gd name="connsiteX0" fmla="*/ 0 w 9721723"/>
              <a:gd name="connsiteY0" fmla="*/ 42276 h 7114759"/>
              <a:gd name="connsiteX1" fmla="*/ 8033056 w 9721723"/>
              <a:gd name="connsiteY1" fmla="*/ 0 h 7114759"/>
              <a:gd name="connsiteX2" fmla="*/ 9711196 w 9721723"/>
              <a:gd name="connsiteY2" fmla="*/ 1204865 h 7114759"/>
              <a:gd name="connsiteX3" fmla="*/ 8259053 w 9721723"/>
              <a:gd name="connsiteY3" fmla="*/ 3550941 h 7114759"/>
              <a:gd name="connsiteX4" fmla="*/ 8109745 w 9721723"/>
              <a:gd name="connsiteY4" fmla="*/ 6024325 h 7114759"/>
              <a:gd name="connsiteX5" fmla="*/ 6160158 w 9721723"/>
              <a:gd name="connsiteY5" fmla="*/ 7024854 h 7114759"/>
              <a:gd name="connsiteX6" fmla="*/ 6228678 w 9721723"/>
              <a:gd name="connsiteY6" fmla="*/ 7065646 h 7114759"/>
              <a:gd name="connsiteX7" fmla="*/ 533817 w 9721723"/>
              <a:gd name="connsiteY7" fmla="*/ 7013013 h 7114759"/>
              <a:gd name="connsiteX8" fmla="*/ 0 w 9721723"/>
              <a:gd name="connsiteY8" fmla="*/ 42276 h 7114759"/>
              <a:gd name="connsiteX0" fmla="*/ 23785 w 9745508"/>
              <a:gd name="connsiteY0" fmla="*/ 42276 h 7114758"/>
              <a:gd name="connsiteX1" fmla="*/ 8056841 w 9745508"/>
              <a:gd name="connsiteY1" fmla="*/ 0 h 7114758"/>
              <a:gd name="connsiteX2" fmla="*/ 9734981 w 9745508"/>
              <a:gd name="connsiteY2" fmla="*/ 1204865 h 7114758"/>
              <a:gd name="connsiteX3" fmla="*/ 8282838 w 9745508"/>
              <a:gd name="connsiteY3" fmla="*/ 3550941 h 7114758"/>
              <a:gd name="connsiteX4" fmla="*/ 8133530 w 9745508"/>
              <a:gd name="connsiteY4" fmla="*/ 6024325 h 7114758"/>
              <a:gd name="connsiteX5" fmla="*/ 6183943 w 9745508"/>
              <a:gd name="connsiteY5" fmla="*/ 7024854 h 7114758"/>
              <a:gd name="connsiteX6" fmla="*/ 6252463 w 9745508"/>
              <a:gd name="connsiteY6" fmla="*/ 7065646 h 7114758"/>
              <a:gd name="connsiteX7" fmla="*/ 0 w 9745508"/>
              <a:gd name="connsiteY7" fmla="*/ 7072721 h 7114758"/>
              <a:gd name="connsiteX8" fmla="*/ 23785 w 9745508"/>
              <a:gd name="connsiteY8" fmla="*/ 42276 h 711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45508" h="7114758">
                <a:moveTo>
                  <a:pt x="23785" y="42276"/>
                </a:moveTo>
                <a:lnTo>
                  <a:pt x="8056841" y="0"/>
                </a:lnTo>
                <a:cubicBezTo>
                  <a:pt x="9857181" y="205508"/>
                  <a:pt x="9763075" y="620088"/>
                  <a:pt x="9734981" y="1204865"/>
                </a:cubicBezTo>
                <a:cubicBezTo>
                  <a:pt x="9706887" y="1789642"/>
                  <a:pt x="8630979" y="2778231"/>
                  <a:pt x="8282838" y="3550941"/>
                </a:cubicBezTo>
                <a:cubicBezTo>
                  <a:pt x="7934697" y="4323651"/>
                  <a:pt x="8448532" y="5445340"/>
                  <a:pt x="8133530" y="6024325"/>
                </a:cubicBezTo>
                <a:cubicBezTo>
                  <a:pt x="7818528" y="6603311"/>
                  <a:pt x="6497454" y="6851301"/>
                  <a:pt x="6183943" y="7024854"/>
                </a:cubicBezTo>
                <a:cubicBezTo>
                  <a:pt x="5870432" y="7198407"/>
                  <a:pt x="7225000" y="7067620"/>
                  <a:pt x="6252463" y="7065646"/>
                </a:cubicBezTo>
                <a:lnTo>
                  <a:pt x="0" y="7072721"/>
                </a:lnTo>
                <a:cubicBezTo>
                  <a:pt x="7928" y="4729239"/>
                  <a:pt x="15857" y="2385758"/>
                  <a:pt x="23785" y="42276"/>
                </a:cubicBezTo>
                <a:close/>
              </a:path>
            </a:pathLst>
          </a:custGeom>
          <a:solidFill>
            <a:srgbClr val="020202">
              <a:alpha val="3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403FCB80-E232-4518-A579-5906C1C131F9}"/>
              </a:ext>
            </a:extLst>
          </p:cNvPr>
          <p:cNvSpPr txBox="1"/>
          <p:nvPr/>
        </p:nvSpPr>
        <p:spPr>
          <a:xfrm>
            <a:off x="2454281" y="5116153"/>
            <a:ext cx="4235429" cy="56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pc="600" dirty="0">
                <a:solidFill>
                  <a:srgbClr val="E88B2B"/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for gamers by gamers</a:t>
            </a:r>
          </a:p>
        </p:txBody>
      </p:sp>
      <p:pic>
        <p:nvPicPr>
          <p:cNvPr id="10" name="Imagem 9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05856D5-F7A2-4E97-A7B3-D8533C0BC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37" y="670875"/>
            <a:ext cx="5130718" cy="935693"/>
          </a:xfrm>
          <a:prstGeom prst="rect">
            <a:avLst/>
          </a:prstGeom>
        </p:spPr>
      </p:pic>
      <p:pic>
        <p:nvPicPr>
          <p:cNvPr id="11" name="Imagem 10" descr="Uma imagem contendo desenho&#10;&#10;Descrição gerada automaticamente">
            <a:extLst>
              <a:ext uri="{FF2B5EF4-FFF2-40B4-BE49-F238E27FC236}">
                <a16:creationId xmlns:a16="http://schemas.microsoft.com/office/drawing/2014/main" id="{4FF685EF-177E-4A44-A8FB-4EC9D645E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6" b="74153" l="25424" r="74153">
                        <a14:foregroundMark x1="35869" y1="64604" x2="46610" y2="65678"/>
                        <a14:foregroundMark x1="46610" y1="65678" x2="52119" y2="65254"/>
                        <a14:foregroundMark x1="37408" y1="61347" x2="46186" y2="59322"/>
                        <a14:foregroundMark x1="35169" y1="61864" x2="36630" y2="61527"/>
                        <a14:foregroundMark x1="46186" y1="59322" x2="57627" y2="63983"/>
                        <a14:foregroundMark x1="35597" y1="70479" x2="44068" y2="69068"/>
                        <a14:foregroundMark x1="31356" y1="71186" x2="33895" y2="70763"/>
                        <a14:foregroundMark x1="44068" y1="69068" x2="53814" y2="71186"/>
                        <a14:foregroundMark x1="30932" y1="72458" x2="36864" y2="72034"/>
                        <a14:foregroundMark x1="51271" y1="73305" x2="55932" y2="72881"/>
                        <a14:foregroundMark x1="32181" y1="66102" x2="32175" y2="66002"/>
                        <a14:foregroundMark x1="32627" y1="74153" x2="32439" y2="70763"/>
                        <a14:foregroundMark x1="61932" y1="46315" x2="62712" y2="33051"/>
                        <a14:foregroundMark x1="61017" y1="61864" x2="61221" y2="58391"/>
                        <a14:foregroundMark x1="59053" y1="46622" x2="57203" y2="28390"/>
                        <a14:foregroundMark x1="57203" y1="28390" x2="59322" y2="41102"/>
                        <a14:foregroundMark x1="59322" y1="41102" x2="53390" y2="25424"/>
                        <a14:foregroundMark x1="53390" y1="25424" x2="46610" y2="16949"/>
                        <a14:foregroundMark x1="46610" y1="16949" x2="38136" y2="11864"/>
                        <a14:foregroundMark x1="38136" y1="11864" x2="38136" y2="11864"/>
                        <a14:foregroundMark x1="63983" y1="10593" x2="63983" y2="10593"/>
                        <a14:foregroundMark x1="66949" y1="19915" x2="66102" y2="22458"/>
                        <a14:foregroundMark x1="66949" y1="17373" x2="67373" y2="22881"/>
                        <a14:foregroundMark x1="66949" y1="16102" x2="67797" y2="18644"/>
                        <a14:foregroundMark x1="67011" y1="72618" x2="73305" y2="67373"/>
                        <a14:foregroundMark x1="73305" y1="67373" x2="73729" y2="66102"/>
                        <a14:foregroundMark x1="64831" y1="65678" x2="62288" y2="63559"/>
                        <a14:foregroundMark x1="61249" y1="46388" x2="61017" y2="44068"/>
                        <a14:foregroundMark x1="38136" y1="35593" x2="37712" y2="27966"/>
                        <a14:foregroundMark x1="53390" y1="38136" x2="53390" y2="30085"/>
                        <a14:foregroundMark x1="51271" y1="70763" x2="54661" y2="69915"/>
                        <a14:foregroundMark x1="51695" y1="74576" x2="61864" y2="70763"/>
                        <a14:foregroundMark x1="31780" y1="74153" x2="52542" y2="75424"/>
                        <a14:foregroundMark x1="52542" y1="75424" x2="60155" y2="74838"/>
                        <a14:foregroundMark x1="30085" y1="72034" x2="29969" y2="70763"/>
                        <a14:foregroundMark x1="29661" y1="66102" x2="29661" y2="65505"/>
                        <a14:foregroundMark x1="74153" y1="69915" x2="70800" y2="63582"/>
                        <a14:foregroundMark x1="36017" y1="53390" x2="36864" y2="51695"/>
                        <a14:foregroundMark x1="37288" y1="50847" x2="38559" y2="48729"/>
                        <a14:foregroundMark x1="38559" y1="48305" x2="39407" y2="46186"/>
                        <a14:foregroundMark x1="30508" y1="64407" x2="30085" y2="63136"/>
                        <a14:foregroundMark x1="30508" y1="63559" x2="31356" y2="61441"/>
                        <a14:foregroundMark x1="30085" y1="62288" x2="30932" y2="61441"/>
                        <a14:foregroundMark x1="30508" y1="61441" x2="32627" y2="60169"/>
                        <a14:foregroundMark x1="29661" y1="67373" x2="30508" y2="70339"/>
                        <a14:backgroundMark x1="63559" y1="48729" x2="66949" y2="45763"/>
                        <a14:backgroundMark x1="63136" y1="46186" x2="64407" y2="58051"/>
                        <a14:backgroundMark x1="31780" y1="47458" x2="34322" y2="53814"/>
                        <a14:backgroundMark x1="33455" y1="55219" x2="29237" y2="53814"/>
                        <a14:backgroundMark x1="28268" y1="58014" x2="30508" y2="53814"/>
                        <a14:backgroundMark x1="27119" y1="60169" x2="28252" y2="58044"/>
                        <a14:backgroundMark x1="29008" y1="60099" x2="32045" y2="57669"/>
                        <a14:backgroundMark x1="28390" y1="60593" x2="28987" y2="60116"/>
                        <a14:backgroundMark x1="28255" y1="57976" x2="32203" y2="55508"/>
                        <a14:backgroundMark x1="25424" y1="59746" x2="28233" y2="57990"/>
                        <a14:backgroundMark x1="26695" y1="58475" x2="33051" y2="55085"/>
                        <a14:backgroundMark x1="33507" y1="58312" x2="33898" y2="58051"/>
                        <a14:backgroundMark x1="29237" y1="61017" x2="28390" y2="65254"/>
                        <a14:backgroundMark x1="28390" y1="67374" x2="28390" y2="67727"/>
                        <a14:backgroundMark x1="59746" y1="75847" x2="63136" y2="71610"/>
                        <a14:backgroundMark x1="62712" y1="75000" x2="63559" y2="74576"/>
                        <a14:backgroundMark x1="63559" y1="73729" x2="63983" y2="75000"/>
                        <a14:backgroundMark x1="68220" y1="58051" x2="74153" y2="56356"/>
                        <a14:backgroundMark x1="67373" y1="58051" x2="75000" y2="52966"/>
                        <a14:backgroundMark x1="68644" y1="51271" x2="73729" y2="49153"/>
                        <a14:backgroundMark x1="67797" y1="59746" x2="75000" y2="5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5015" r="20919" b="21986"/>
          <a:stretch/>
        </p:blipFill>
        <p:spPr>
          <a:xfrm>
            <a:off x="3436180" y="2060712"/>
            <a:ext cx="2271629" cy="2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99397"/>
      </p:ext>
    </p:extLst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8">
            <a:extLst>
              <a:ext uri="{FF2B5EF4-FFF2-40B4-BE49-F238E27FC236}">
                <a16:creationId xmlns:a16="http://schemas.microsoft.com/office/drawing/2014/main" id="{304F72BB-9995-46FA-9281-1C3FCF478398}"/>
              </a:ext>
            </a:extLst>
          </p:cNvPr>
          <p:cNvSpPr/>
          <p:nvPr/>
        </p:nvSpPr>
        <p:spPr>
          <a:xfrm rot="5400000">
            <a:off x="7496369" y="2162372"/>
            <a:ext cx="6858001" cy="2533259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33259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6158895" y="1315962"/>
                  <a:pt x="2491620" y="3241523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gradFill flip="none" rotWithShape="1">
            <a:gsLst>
              <a:gs pos="19000">
                <a:srgbClr val="F83600"/>
              </a:gs>
              <a:gs pos="100000">
                <a:srgbClr val="FE8C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5792003-EB73-4D05-BCF8-23AE8820A131}"/>
              </a:ext>
            </a:extLst>
          </p:cNvPr>
          <p:cNvSpPr/>
          <p:nvPr/>
        </p:nvSpPr>
        <p:spPr>
          <a:xfrm>
            <a:off x="10621288" y="5344580"/>
            <a:ext cx="1485900" cy="1422400"/>
          </a:xfrm>
          <a:prstGeom prst="ellipse">
            <a:avLst/>
          </a:prstGeom>
          <a:gradFill flip="none" rotWithShape="1">
            <a:gsLst>
              <a:gs pos="0">
                <a:srgbClr val="ED9646"/>
              </a:gs>
              <a:gs pos="100000">
                <a:srgbClr val="F836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spc="600" dirty="0">
                <a:latin typeface="Bahnschrift Light SemiCondensed" panose="020B0502040204020203" pitchFamily="34" charset="0"/>
              </a:rPr>
              <a:t>LLD</a:t>
            </a:r>
            <a:endParaRPr lang="pt-BR" b="1" spc="600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1620A9D-A837-4622-BDA2-8663382EC0A1}"/>
              </a:ext>
            </a:extLst>
          </p:cNvPr>
          <p:cNvSpPr/>
          <p:nvPr/>
        </p:nvSpPr>
        <p:spPr>
          <a:xfrm>
            <a:off x="10684469" y="5438219"/>
            <a:ext cx="1308100" cy="121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 descr="Nuvem">
            <a:extLst>
              <a:ext uri="{FF2B5EF4-FFF2-40B4-BE49-F238E27FC236}">
                <a16:creationId xmlns:a16="http://schemas.microsoft.com/office/drawing/2014/main" id="{D7918C0D-8B37-4761-8E09-5DA9E36CC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2" y="368951"/>
            <a:ext cx="2533259" cy="25332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403590-7D22-4D37-A765-F6731673D65F}"/>
              </a:ext>
            </a:extLst>
          </p:cNvPr>
          <p:cNvSpPr txBox="1"/>
          <p:nvPr/>
        </p:nvSpPr>
        <p:spPr>
          <a:xfrm>
            <a:off x="570886" y="1648106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Discord</a:t>
            </a:r>
            <a:endParaRPr lang="pt-BR" b="1" dirty="0"/>
          </a:p>
        </p:txBody>
      </p:sp>
      <p:pic>
        <p:nvPicPr>
          <p:cNvPr id="8" name="Imagem 7" descr="Uma imagem contendo relógio&#10;&#10;Descrição gerada automaticamente">
            <a:extLst>
              <a:ext uri="{FF2B5EF4-FFF2-40B4-BE49-F238E27FC236}">
                <a16:creationId xmlns:a16="http://schemas.microsoft.com/office/drawing/2014/main" id="{C154DE31-5D67-45C3-8E63-F80CEE249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9305" y="1346025"/>
            <a:ext cx="529919" cy="519321"/>
          </a:xfrm>
          <a:prstGeom prst="rect">
            <a:avLst/>
          </a:prstGeom>
        </p:spPr>
      </p:pic>
      <p:pic>
        <p:nvPicPr>
          <p:cNvPr id="11" name="Gráfico 10" descr="Nuvem">
            <a:extLst>
              <a:ext uri="{FF2B5EF4-FFF2-40B4-BE49-F238E27FC236}">
                <a16:creationId xmlns:a16="http://schemas.microsoft.com/office/drawing/2014/main" id="{9EF58358-3F29-4A0E-A0F2-F7BC48B77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019" y="-304159"/>
            <a:ext cx="3818882" cy="3332171"/>
          </a:xfrm>
          <a:prstGeom prst="rect">
            <a:avLst/>
          </a:prstGeom>
        </p:spPr>
      </p:pic>
      <p:pic>
        <p:nvPicPr>
          <p:cNvPr id="12" name="Imagem 11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AF2DAF8-EDA8-47C6-A7E1-CCCE778C7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34817" y="796632"/>
            <a:ext cx="1859283" cy="536868"/>
          </a:xfrm>
          <a:prstGeom prst="rect">
            <a:avLst/>
          </a:prstGeom>
        </p:spPr>
      </p:pic>
      <p:pic>
        <p:nvPicPr>
          <p:cNvPr id="15" name="Imagem 14" descr="Uma imagem contendo gráfico, placar, desenho&#10;&#10;Descrição gerada automaticamente">
            <a:extLst>
              <a:ext uri="{FF2B5EF4-FFF2-40B4-BE49-F238E27FC236}">
                <a16:creationId xmlns:a16="http://schemas.microsoft.com/office/drawing/2014/main" id="{CA3CF7E2-B88C-4BAF-842E-99FDBCE8A3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798797" y="1377114"/>
            <a:ext cx="731324" cy="76727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7014FC8-1A03-4406-BE94-817E3DDFFE70}"/>
              </a:ext>
            </a:extLst>
          </p:cNvPr>
          <p:cNvSpPr/>
          <p:nvPr/>
        </p:nvSpPr>
        <p:spPr>
          <a:xfrm>
            <a:off x="1551140" y="2933299"/>
            <a:ext cx="5787720" cy="34681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F550395-AF6F-4C58-ADB9-977528F713AD}"/>
              </a:ext>
            </a:extLst>
          </p:cNvPr>
          <p:cNvSpPr/>
          <p:nvPr/>
        </p:nvSpPr>
        <p:spPr>
          <a:xfrm>
            <a:off x="1640910" y="3028012"/>
            <a:ext cx="5599134" cy="3237458"/>
          </a:xfrm>
          <a:prstGeom prst="rect">
            <a:avLst/>
          </a:prstGeom>
          <a:solidFill>
            <a:srgbClr val="ED964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60286DD-1474-4CCF-AA9C-D42BAD6518B7}"/>
              </a:ext>
            </a:extLst>
          </p:cNvPr>
          <p:cNvSpPr/>
          <p:nvPr/>
        </p:nvSpPr>
        <p:spPr>
          <a:xfrm>
            <a:off x="1843218" y="3307963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JDBC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256D3CE-C691-45E7-A1E1-A4D3DA459CD3}"/>
              </a:ext>
            </a:extLst>
          </p:cNvPr>
          <p:cNvSpPr/>
          <p:nvPr/>
        </p:nvSpPr>
        <p:spPr>
          <a:xfrm>
            <a:off x="1843218" y="3936371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API REST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65830B0-2C3F-409D-BF31-9D02F15EFEF8}"/>
              </a:ext>
            </a:extLst>
          </p:cNvPr>
          <p:cNvSpPr/>
          <p:nvPr/>
        </p:nvSpPr>
        <p:spPr>
          <a:xfrm>
            <a:off x="1843218" y="4635628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JSENSORS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7B159EC-CB1F-4327-8F63-5F6C74C70371}"/>
              </a:ext>
            </a:extLst>
          </p:cNvPr>
          <p:cNvSpPr/>
          <p:nvPr/>
        </p:nvSpPr>
        <p:spPr>
          <a:xfrm>
            <a:off x="4680363" y="3953110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LOGS .TXT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575FEA02-DF4E-4B5C-AAD4-91BF3E4F815F}"/>
              </a:ext>
            </a:extLst>
          </p:cNvPr>
          <p:cNvSpPr/>
          <p:nvPr/>
        </p:nvSpPr>
        <p:spPr>
          <a:xfrm>
            <a:off x="4680363" y="3311643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SWING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A10A440-9534-4858-AE6F-E17205767875}"/>
              </a:ext>
            </a:extLst>
          </p:cNvPr>
          <p:cNvSpPr/>
          <p:nvPr/>
        </p:nvSpPr>
        <p:spPr>
          <a:xfrm>
            <a:off x="4680363" y="4644097"/>
            <a:ext cx="226738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API OSHI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E9B2F6E-E4E2-4508-A0C9-35FA00349A38}"/>
              </a:ext>
            </a:extLst>
          </p:cNvPr>
          <p:cNvSpPr/>
          <p:nvPr/>
        </p:nvSpPr>
        <p:spPr>
          <a:xfrm>
            <a:off x="1640910" y="5498926"/>
            <a:ext cx="5599134" cy="559262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E0D5E36-2335-4D06-AC90-EB8E4907C210}"/>
              </a:ext>
            </a:extLst>
          </p:cNvPr>
          <p:cNvSpPr/>
          <p:nvPr/>
        </p:nvSpPr>
        <p:spPr>
          <a:xfrm>
            <a:off x="1843218" y="5525917"/>
            <a:ext cx="1551335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GPU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0C38E66A-6672-45B9-A0BB-3ECC61952E92}"/>
              </a:ext>
            </a:extLst>
          </p:cNvPr>
          <p:cNvSpPr/>
          <p:nvPr/>
        </p:nvSpPr>
        <p:spPr>
          <a:xfrm>
            <a:off x="3468060" y="5542540"/>
            <a:ext cx="1949296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SISTEMA OPERACIONAL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5D48FD7-76B3-4B91-AF71-BEF2E4EBBF67}"/>
              </a:ext>
            </a:extLst>
          </p:cNvPr>
          <p:cNvSpPr/>
          <p:nvPr/>
        </p:nvSpPr>
        <p:spPr>
          <a:xfrm>
            <a:off x="5318432" y="5512736"/>
            <a:ext cx="1755469" cy="505279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CPU/RAM/HD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6A2E823E-B034-48B6-9F4F-50B130D45CFE}"/>
              </a:ext>
            </a:extLst>
          </p:cNvPr>
          <p:cNvCxnSpPr>
            <a:cxnSpLocks/>
          </p:cNvCxnSpPr>
          <p:nvPr/>
        </p:nvCxnSpPr>
        <p:spPr>
          <a:xfrm>
            <a:off x="2159000" y="5029200"/>
            <a:ext cx="0" cy="622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4528BC2-3FCE-41F9-ABE6-E649C8BF5CFC}"/>
              </a:ext>
            </a:extLst>
          </p:cNvPr>
          <p:cNvSpPr/>
          <p:nvPr/>
        </p:nvSpPr>
        <p:spPr>
          <a:xfrm>
            <a:off x="3092841" y="6360183"/>
            <a:ext cx="2533259" cy="399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MÁQUINA</a:t>
            </a:r>
            <a:endParaRPr lang="pt-BR" b="1" dirty="0"/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2DF044EB-05E7-4674-95DA-16FD6B3EED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-189990" y="3221034"/>
            <a:ext cx="2802822" cy="695607"/>
          </a:xfrm>
          <a:prstGeom prst="bentConnector3">
            <a:avLst>
              <a:gd name="adj1" fmla="val 1970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55288E8-A34E-415A-B911-1B148F827F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61847" y="1601695"/>
            <a:ext cx="2152269" cy="1260280"/>
          </a:xfrm>
          <a:prstGeom prst="bentConnector3">
            <a:avLst>
              <a:gd name="adj1" fmla="val 117268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áfico 50" descr="Nuvem">
            <a:extLst>
              <a:ext uri="{FF2B5EF4-FFF2-40B4-BE49-F238E27FC236}">
                <a16:creationId xmlns:a16="http://schemas.microsoft.com/office/drawing/2014/main" id="{14CE543C-CE53-49D2-A038-ECF215944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3359" y="-809458"/>
            <a:ext cx="3818882" cy="3332171"/>
          </a:xfrm>
          <a:prstGeom prst="rect">
            <a:avLst/>
          </a:prstGeom>
        </p:spPr>
      </p:pic>
      <p:pic>
        <p:nvPicPr>
          <p:cNvPr id="52" name="Imagem 51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CFF31A1-B768-43F4-80CA-8B907F4FA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93158" y="618832"/>
            <a:ext cx="1859283" cy="536868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68AB0684-8EC7-4C10-AFA4-D44252CD8E29}"/>
              </a:ext>
            </a:extLst>
          </p:cNvPr>
          <p:cNvSpPr/>
          <p:nvPr/>
        </p:nvSpPr>
        <p:spPr>
          <a:xfrm>
            <a:off x="7493020" y="1377114"/>
            <a:ext cx="4128094" cy="1780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4898BA1D-5F6D-4A26-81F1-1D4B1FCC4FA7}"/>
              </a:ext>
            </a:extLst>
          </p:cNvPr>
          <p:cNvSpPr/>
          <p:nvPr/>
        </p:nvSpPr>
        <p:spPr>
          <a:xfrm>
            <a:off x="7613359" y="1511300"/>
            <a:ext cx="1891221" cy="1516712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D229CF3F-BB1F-4FB4-8ECF-BDAD00D72DAF}"/>
              </a:ext>
            </a:extLst>
          </p:cNvPr>
          <p:cNvSpPr/>
          <p:nvPr/>
        </p:nvSpPr>
        <p:spPr>
          <a:xfrm>
            <a:off x="9676186" y="1511300"/>
            <a:ext cx="1845417" cy="1516712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2A07F670-2D05-4897-8FF8-0955B601F773}"/>
              </a:ext>
            </a:extLst>
          </p:cNvPr>
          <p:cNvSpPr/>
          <p:nvPr/>
        </p:nvSpPr>
        <p:spPr>
          <a:xfrm>
            <a:off x="7792032" y="1968500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SEQUELIZE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22EF1240-4D60-4D4B-B88F-8C2163309CE1}"/>
              </a:ext>
            </a:extLst>
          </p:cNvPr>
          <p:cNvSpPr/>
          <p:nvPr/>
        </p:nvSpPr>
        <p:spPr>
          <a:xfrm>
            <a:off x="7792032" y="2322657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CHARTS JS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4CD368F-061A-4EC6-8F61-45AEC256206E}"/>
              </a:ext>
            </a:extLst>
          </p:cNvPr>
          <p:cNvSpPr/>
          <p:nvPr/>
        </p:nvSpPr>
        <p:spPr>
          <a:xfrm>
            <a:off x="7792032" y="2669488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5258142E-86A6-4B61-95AF-EFE50DF707B6}"/>
              </a:ext>
            </a:extLst>
          </p:cNvPr>
          <p:cNvSpPr/>
          <p:nvPr/>
        </p:nvSpPr>
        <p:spPr>
          <a:xfrm>
            <a:off x="7621080" y="1511300"/>
            <a:ext cx="1848788" cy="4572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DASHBOARD-NODE JS</a:t>
            </a: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08102492-C5BA-480A-9D62-668CE645A04F}"/>
              </a:ext>
            </a:extLst>
          </p:cNvPr>
          <p:cNvSpPr/>
          <p:nvPr/>
        </p:nvSpPr>
        <p:spPr>
          <a:xfrm>
            <a:off x="9846498" y="2003131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HTML/CSS/JS</a:t>
            </a: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14B8B984-248B-425C-A4BF-96FE7880E3C7}"/>
              </a:ext>
            </a:extLst>
          </p:cNvPr>
          <p:cNvSpPr/>
          <p:nvPr/>
        </p:nvSpPr>
        <p:spPr>
          <a:xfrm>
            <a:off x="9846498" y="2357288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CE476BF7-C5B5-44FD-B3C5-97AC96CC8B9C}"/>
              </a:ext>
            </a:extLst>
          </p:cNvPr>
          <p:cNvSpPr/>
          <p:nvPr/>
        </p:nvSpPr>
        <p:spPr>
          <a:xfrm>
            <a:off x="9846498" y="2704119"/>
            <a:ext cx="1533874" cy="298954"/>
          </a:xfrm>
          <a:prstGeom prst="roundRect">
            <a:avLst>
              <a:gd name="adj" fmla="val 50000"/>
            </a:avLst>
          </a:prstGeom>
          <a:solidFill>
            <a:srgbClr val="E53935"/>
          </a:solidFill>
          <a:ln>
            <a:solidFill>
              <a:srgbClr val="F83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NODE JS</a:t>
            </a: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E6AB5400-19F9-4059-AC35-336480A9B196}"/>
              </a:ext>
            </a:extLst>
          </p:cNvPr>
          <p:cNvSpPr/>
          <p:nvPr/>
        </p:nvSpPr>
        <p:spPr>
          <a:xfrm>
            <a:off x="9675546" y="1545931"/>
            <a:ext cx="1848788" cy="4572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INSTITUCIONAL-NODE JS</a:t>
            </a: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B7C98725-8E1B-49C1-A822-36CF080D37FE}"/>
              </a:ext>
            </a:extLst>
          </p:cNvPr>
          <p:cNvCxnSpPr>
            <a:cxnSpLocks/>
          </p:cNvCxnSpPr>
          <p:nvPr/>
        </p:nvCxnSpPr>
        <p:spPr>
          <a:xfrm flipV="1">
            <a:off x="6226137" y="887266"/>
            <a:ext cx="1724063" cy="196219"/>
          </a:xfrm>
          <a:prstGeom prst="bentConnector3">
            <a:avLst>
              <a:gd name="adj1" fmla="val 50000"/>
            </a:avLst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6276E313-1E64-4445-86CA-844A3ADB51E5}"/>
              </a:ext>
            </a:extLst>
          </p:cNvPr>
          <p:cNvSpPr/>
          <p:nvPr/>
        </p:nvSpPr>
        <p:spPr>
          <a:xfrm>
            <a:off x="7792032" y="3679075"/>
            <a:ext cx="3320468" cy="1743232"/>
          </a:xfrm>
          <a:prstGeom prst="roundRect">
            <a:avLst>
              <a:gd name="adj" fmla="val 23224"/>
            </a:avLst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65BC45BE-1E16-4E26-A9CE-E6FE28DCE776}"/>
              </a:ext>
            </a:extLst>
          </p:cNvPr>
          <p:cNvSpPr/>
          <p:nvPr/>
        </p:nvSpPr>
        <p:spPr>
          <a:xfrm>
            <a:off x="7950201" y="3837471"/>
            <a:ext cx="3030188" cy="147459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: Cantos Superiores Recortados 75">
            <a:extLst>
              <a:ext uri="{FF2B5EF4-FFF2-40B4-BE49-F238E27FC236}">
                <a16:creationId xmlns:a16="http://schemas.microsoft.com/office/drawing/2014/main" id="{68098CCB-DF9B-4E03-B6A5-2133A0B07CE3}"/>
              </a:ext>
            </a:extLst>
          </p:cNvPr>
          <p:cNvSpPr/>
          <p:nvPr/>
        </p:nvSpPr>
        <p:spPr>
          <a:xfrm>
            <a:off x="8902700" y="5450956"/>
            <a:ext cx="1130300" cy="505279"/>
          </a:xfrm>
          <a:prstGeom prst="snip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Superiores Recortados 76">
            <a:extLst>
              <a:ext uri="{FF2B5EF4-FFF2-40B4-BE49-F238E27FC236}">
                <a16:creationId xmlns:a16="http://schemas.microsoft.com/office/drawing/2014/main" id="{065088BB-63E8-4560-81FB-4B9EA8564AF7}"/>
              </a:ext>
            </a:extLst>
          </p:cNvPr>
          <p:cNvSpPr/>
          <p:nvPr/>
        </p:nvSpPr>
        <p:spPr>
          <a:xfrm>
            <a:off x="8999411" y="5498926"/>
            <a:ext cx="847087" cy="381514"/>
          </a:xfrm>
          <a:prstGeom prst="snip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ícone Estatisticas, lucro, graficos, barth, aumento Livre de Epic ...">
            <a:extLst>
              <a:ext uri="{FF2B5EF4-FFF2-40B4-BE49-F238E27FC236}">
                <a16:creationId xmlns:a16="http://schemas.microsoft.com/office/drawing/2014/main" id="{AF0606B6-9D3C-48C3-9F5A-3208491FB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4889" r="99111">
                        <a14:foregroundMark x1="34222" y1="16889" x2="34222" y2="16889"/>
                        <a14:foregroundMark x1="4889" y1="84889" x2="4889" y2="84889"/>
                        <a14:foregroundMark x1="92000" y1="83111" x2="92000" y2="83111"/>
                        <a14:foregroundMark x1="95556" y1="84889" x2="99111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31" y="3813941"/>
            <a:ext cx="1563857" cy="15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áfico de pizza - ícones de o negócio grátis">
            <a:extLst>
              <a:ext uri="{FF2B5EF4-FFF2-40B4-BE49-F238E27FC236}">
                <a16:creationId xmlns:a16="http://schemas.microsoft.com/office/drawing/2014/main" id="{3782F769-AF06-49AB-A585-A3A3EA00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46" y="3977376"/>
            <a:ext cx="525934" cy="5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Gráfico de pizza - ícones de o negócio grátis">
            <a:extLst>
              <a:ext uri="{FF2B5EF4-FFF2-40B4-BE49-F238E27FC236}">
                <a16:creationId xmlns:a16="http://schemas.microsoft.com/office/drawing/2014/main" id="{F9D52B43-3B45-4AA5-A95D-2D86653C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36" y="4662434"/>
            <a:ext cx="525934" cy="5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E033AD08-DA78-4134-9CB0-201378AA731E}"/>
              </a:ext>
            </a:extLst>
          </p:cNvPr>
          <p:cNvCxnSpPr/>
          <p:nvPr/>
        </p:nvCxnSpPr>
        <p:spPr>
          <a:xfrm>
            <a:off x="8267700" y="3158008"/>
            <a:ext cx="0" cy="5210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gual a 3">
            <a:extLst>
              <a:ext uri="{FF2B5EF4-FFF2-40B4-BE49-F238E27FC236}">
                <a16:creationId xmlns:a16="http://schemas.microsoft.com/office/drawing/2014/main" id="{F3A2CAB6-AB6A-4607-B9DF-57D54442373D}"/>
              </a:ext>
            </a:extLst>
          </p:cNvPr>
          <p:cNvSpPr/>
          <p:nvPr/>
        </p:nvSpPr>
        <p:spPr>
          <a:xfrm>
            <a:off x="9028225" y="5610908"/>
            <a:ext cx="789458" cy="18537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6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8">
            <a:extLst>
              <a:ext uri="{FF2B5EF4-FFF2-40B4-BE49-F238E27FC236}">
                <a16:creationId xmlns:a16="http://schemas.microsoft.com/office/drawing/2014/main" id="{DCAA2E5C-D471-4C24-ACF2-8689B92D7F34}"/>
              </a:ext>
            </a:extLst>
          </p:cNvPr>
          <p:cNvSpPr/>
          <p:nvPr/>
        </p:nvSpPr>
        <p:spPr>
          <a:xfrm rot="5400000">
            <a:off x="7496369" y="2162372"/>
            <a:ext cx="6858001" cy="2533259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33259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6158895" y="1315962"/>
                  <a:pt x="2491620" y="3241523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quarto&#10;&#10;Descrição gerada automaticamente">
            <a:extLst>
              <a:ext uri="{FF2B5EF4-FFF2-40B4-BE49-F238E27FC236}">
                <a16:creationId xmlns:a16="http://schemas.microsoft.com/office/drawing/2014/main" id="{711DDCAC-740B-4A02-A447-8EF7A9E6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284" y1="26358" x2="47284" y2="26358"/>
                        <a14:foregroundMark x1="52396" y1="31150" x2="53674" y2="31150"/>
                        <a14:foregroundMark x1="50958" y1="31150" x2="51438" y2="31150"/>
                        <a14:foregroundMark x1="65815" y1="27316" x2="76358" y2="29233"/>
                        <a14:foregroundMark x1="49521" y1="27636" x2="52556" y2="25240"/>
                        <a14:backgroundMark x1="51438" y1="31150" x2="52236" y2="30032"/>
                        <a14:backgroundMark x1="51278" y1="31150" x2="52396" y2="31150"/>
                        <a14:backgroundMark x1="50799" y1="31310" x2="51278" y2="30671"/>
                        <a14:backgroundMark x1="62780" y1="25559" x2="63419" y2="29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83" y="1306404"/>
            <a:ext cx="5962650" cy="596265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464BFBB-DA56-40B1-88A8-EE2CF06DA459}"/>
              </a:ext>
            </a:extLst>
          </p:cNvPr>
          <p:cNvCxnSpPr>
            <a:cxnSpLocks/>
          </p:cNvCxnSpPr>
          <p:nvPr/>
        </p:nvCxnSpPr>
        <p:spPr>
          <a:xfrm>
            <a:off x="0" y="817713"/>
            <a:ext cx="5156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9385F846-F403-4FD7-B7EA-F677AEAB088B}"/>
              </a:ext>
            </a:extLst>
          </p:cNvPr>
          <p:cNvSpPr txBox="1"/>
          <p:nvPr/>
        </p:nvSpPr>
        <p:spPr>
          <a:xfrm>
            <a:off x="212942" y="162838"/>
            <a:ext cx="726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Metodologias e controle de execução</a:t>
            </a:r>
            <a:endParaRPr lang="pt-BR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520EA80-5DB3-4534-9B2C-6E809ED4888C}"/>
              </a:ext>
            </a:extLst>
          </p:cNvPr>
          <p:cNvSpPr/>
          <p:nvPr/>
        </p:nvSpPr>
        <p:spPr>
          <a:xfrm>
            <a:off x="913528" y="1189633"/>
            <a:ext cx="5825803" cy="4456228"/>
          </a:xfrm>
          <a:custGeom>
            <a:avLst/>
            <a:gdLst>
              <a:gd name="connsiteX0" fmla="*/ 0 w 5767583"/>
              <a:gd name="connsiteY0" fmla="*/ 2411258 h 4822515"/>
              <a:gd name="connsiteX1" fmla="*/ 2883792 w 5767583"/>
              <a:gd name="connsiteY1" fmla="*/ 0 h 4822515"/>
              <a:gd name="connsiteX2" fmla="*/ 5767584 w 5767583"/>
              <a:gd name="connsiteY2" fmla="*/ 2411258 h 4822515"/>
              <a:gd name="connsiteX3" fmla="*/ 2883792 w 5767583"/>
              <a:gd name="connsiteY3" fmla="*/ 4822516 h 4822515"/>
              <a:gd name="connsiteX4" fmla="*/ 0 w 5767583"/>
              <a:gd name="connsiteY4" fmla="*/ 2411258 h 4822515"/>
              <a:gd name="connsiteX0" fmla="*/ 0 w 5952701"/>
              <a:gd name="connsiteY0" fmla="*/ 2411258 h 4822516"/>
              <a:gd name="connsiteX1" fmla="*/ 2883792 w 5952701"/>
              <a:gd name="connsiteY1" fmla="*/ 0 h 4822516"/>
              <a:gd name="connsiteX2" fmla="*/ 5767584 w 5952701"/>
              <a:gd name="connsiteY2" fmla="*/ 2411258 h 4822516"/>
              <a:gd name="connsiteX3" fmla="*/ 2883792 w 5952701"/>
              <a:gd name="connsiteY3" fmla="*/ 4822516 h 4822516"/>
              <a:gd name="connsiteX4" fmla="*/ 0 w 5952701"/>
              <a:gd name="connsiteY4" fmla="*/ 2411258 h 4822516"/>
              <a:gd name="connsiteX0" fmla="*/ 6152 w 5958853"/>
              <a:gd name="connsiteY0" fmla="*/ 2411258 h 4008324"/>
              <a:gd name="connsiteX1" fmla="*/ 2889944 w 5958853"/>
              <a:gd name="connsiteY1" fmla="*/ 0 h 4008324"/>
              <a:gd name="connsiteX2" fmla="*/ 5773736 w 5958853"/>
              <a:gd name="connsiteY2" fmla="*/ 2411258 h 4008324"/>
              <a:gd name="connsiteX3" fmla="*/ 2363851 w 5958853"/>
              <a:gd name="connsiteY3" fmla="*/ 4008324 h 4008324"/>
              <a:gd name="connsiteX4" fmla="*/ 6152 w 5958853"/>
              <a:gd name="connsiteY4" fmla="*/ 2411258 h 4008324"/>
              <a:gd name="connsiteX0" fmla="*/ 4015 w 5956716"/>
              <a:gd name="connsiteY0" fmla="*/ 2411258 h 4217893"/>
              <a:gd name="connsiteX1" fmla="*/ 2887807 w 5956716"/>
              <a:gd name="connsiteY1" fmla="*/ 0 h 4217893"/>
              <a:gd name="connsiteX2" fmla="*/ 5771599 w 5956716"/>
              <a:gd name="connsiteY2" fmla="*/ 2411258 h 4217893"/>
              <a:gd name="connsiteX3" fmla="*/ 2361714 w 5956716"/>
              <a:gd name="connsiteY3" fmla="*/ 4008324 h 4217893"/>
              <a:gd name="connsiteX4" fmla="*/ 4015 w 5956716"/>
              <a:gd name="connsiteY4" fmla="*/ 2411258 h 4217893"/>
              <a:gd name="connsiteX0" fmla="*/ 2169 w 5915305"/>
              <a:gd name="connsiteY0" fmla="*/ 2611674 h 4418309"/>
              <a:gd name="connsiteX1" fmla="*/ 2109348 w 5915305"/>
              <a:gd name="connsiteY1" fmla="*/ 0 h 4418309"/>
              <a:gd name="connsiteX2" fmla="*/ 5769753 w 5915305"/>
              <a:gd name="connsiteY2" fmla="*/ 2611674 h 4418309"/>
              <a:gd name="connsiteX3" fmla="*/ 2359868 w 5915305"/>
              <a:gd name="connsiteY3" fmla="*/ 4208740 h 4418309"/>
              <a:gd name="connsiteX4" fmla="*/ 2169 w 5915305"/>
              <a:gd name="connsiteY4" fmla="*/ 2611674 h 4418309"/>
              <a:gd name="connsiteX0" fmla="*/ 872 w 5825803"/>
              <a:gd name="connsiteY0" fmla="*/ 2649593 h 4456228"/>
              <a:gd name="connsiteX1" fmla="*/ 2108051 w 5825803"/>
              <a:gd name="connsiteY1" fmla="*/ 37919 h 4456228"/>
              <a:gd name="connsiteX2" fmla="*/ 4084357 w 5825803"/>
              <a:gd name="connsiteY2" fmla="*/ 1202838 h 4456228"/>
              <a:gd name="connsiteX3" fmla="*/ 5768456 w 5825803"/>
              <a:gd name="connsiteY3" fmla="*/ 2649593 h 4456228"/>
              <a:gd name="connsiteX4" fmla="*/ 2358571 w 5825803"/>
              <a:gd name="connsiteY4" fmla="*/ 4246659 h 4456228"/>
              <a:gd name="connsiteX5" fmla="*/ 872 w 5825803"/>
              <a:gd name="connsiteY5" fmla="*/ 2649593 h 445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5803" h="4456228">
                <a:moveTo>
                  <a:pt x="872" y="2649593"/>
                </a:moveTo>
                <a:cubicBezTo>
                  <a:pt x="-40881" y="1948136"/>
                  <a:pt x="1427470" y="279045"/>
                  <a:pt x="2108051" y="37919"/>
                </a:cubicBezTo>
                <a:cubicBezTo>
                  <a:pt x="2788632" y="-203207"/>
                  <a:pt x="3474290" y="767559"/>
                  <a:pt x="4084357" y="1202838"/>
                </a:cubicBezTo>
                <a:cubicBezTo>
                  <a:pt x="4694425" y="1638117"/>
                  <a:pt x="6129155" y="2069221"/>
                  <a:pt x="5768456" y="2649593"/>
                </a:cubicBezTo>
                <a:cubicBezTo>
                  <a:pt x="5768456" y="3981294"/>
                  <a:pt x="3437677" y="4885486"/>
                  <a:pt x="2358571" y="4246659"/>
                </a:cubicBezTo>
                <a:cubicBezTo>
                  <a:pt x="1279465" y="3607832"/>
                  <a:pt x="42625" y="3351050"/>
                  <a:pt x="872" y="2649593"/>
                </a:cubicBezTo>
                <a:close/>
              </a:path>
            </a:pathLst>
          </a:cu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0196E98-7A38-47BC-8F6D-ED3E67E8769E}"/>
              </a:ext>
            </a:extLst>
          </p:cNvPr>
          <p:cNvSpPr/>
          <p:nvPr/>
        </p:nvSpPr>
        <p:spPr>
          <a:xfrm rot="196911">
            <a:off x="786275" y="1344709"/>
            <a:ext cx="1974413" cy="2424989"/>
          </a:xfrm>
          <a:custGeom>
            <a:avLst/>
            <a:gdLst>
              <a:gd name="connsiteX0" fmla="*/ 0 w 2329841"/>
              <a:gd name="connsiteY0" fmla="*/ 1006496 h 2012992"/>
              <a:gd name="connsiteX1" fmla="*/ 1164921 w 2329841"/>
              <a:gd name="connsiteY1" fmla="*/ 0 h 2012992"/>
              <a:gd name="connsiteX2" fmla="*/ 2329842 w 2329841"/>
              <a:gd name="connsiteY2" fmla="*/ 1006496 h 2012992"/>
              <a:gd name="connsiteX3" fmla="*/ 1164921 w 2329841"/>
              <a:gd name="connsiteY3" fmla="*/ 2012992 h 2012992"/>
              <a:gd name="connsiteX4" fmla="*/ 0 w 2329841"/>
              <a:gd name="connsiteY4" fmla="*/ 1006496 h 2012992"/>
              <a:gd name="connsiteX0" fmla="*/ 0 w 2436517"/>
              <a:gd name="connsiteY0" fmla="*/ 1120727 h 2127223"/>
              <a:gd name="connsiteX1" fmla="*/ 1164921 w 2436517"/>
              <a:gd name="connsiteY1" fmla="*/ 114231 h 2127223"/>
              <a:gd name="connsiteX2" fmla="*/ 2279737 w 2436517"/>
              <a:gd name="connsiteY2" fmla="*/ 135586 h 2127223"/>
              <a:gd name="connsiteX3" fmla="*/ 2329842 w 2436517"/>
              <a:gd name="connsiteY3" fmla="*/ 1120727 h 2127223"/>
              <a:gd name="connsiteX4" fmla="*/ 1164921 w 2436517"/>
              <a:gd name="connsiteY4" fmla="*/ 2127223 h 2127223"/>
              <a:gd name="connsiteX5" fmla="*/ 0 w 2436517"/>
              <a:gd name="connsiteY5" fmla="*/ 1120727 h 2127223"/>
              <a:gd name="connsiteX0" fmla="*/ 0 w 2398526"/>
              <a:gd name="connsiteY0" fmla="*/ 1120727 h 2318079"/>
              <a:gd name="connsiteX1" fmla="*/ 1164921 w 2398526"/>
              <a:gd name="connsiteY1" fmla="*/ 114231 h 2318079"/>
              <a:gd name="connsiteX2" fmla="*/ 2279737 w 2398526"/>
              <a:gd name="connsiteY2" fmla="*/ 135586 h 2318079"/>
              <a:gd name="connsiteX3" fmla="*/ 2329842 w 2398526"/>
              <a:gd name="connsiteY3" fmla="*/ 1120727 h 2318079"/>
              <a:gd name="connsiteX4" fmla="*/ 2079321 w 2398526"/>
              <a:gd name="connsiteY4" fmla="*/ 2227433 h 2318079"/>
              <a:gd name="connsiteX5" fmla="*/ 1164921 w 2398526"/>
              <a:gd name="connsiteY5" fmla="*/ 2127223 h 2318079"/>
              <a:gd name="connsiteX6" fmla="*/ 0 w 2398526"/>
              <a:gd name="connsiteY6" fmla="*/ 1120727 h 2318079"/>
              <a:gd name="connsiteX0" fmla="*/ 0 w 1983703"/>
              <a:gd name="connsiteY0" fmla="*/ 1264801 h 2321336"/>
              <a:gd name="connsiteX1" fmla="*/ 750098 w 1983703"/>
              <a:gd name="connsiteY1" fmla="*/ 123238 h 2321336"/>
              <a:gd name="connsiteX2" fmla="*/ 1864914 w 1983703"/>
              <a:gd name="connsiteY2" fmla="*/ 144593 h 2321336"/>
              <a:gd name="connsiteX3" fmla="*/ 1915019 w 1983703"/>
              <a:gd name="connsiteY3" fmla="*/ 1129734 h 2321336"/>
              <a:gd name="connsiteX4" fmla="*/ 1664498 w 1983703"/>
              <a:gd name="connsiteY4" fmla="*/ 2236440 h 2321336"/>
              <a:gd name="connsiteX5" fmla="*/ 750098 w 1983703"/>
              <a:gd name="connsiteY5" fmla="*/ 2136230 h 2321336"/>
              <a:gd name="connsiteX6" fmla="*/ 0 w 1983703"/>
              <a:gd name="connsiteY6" fmla="*/ 1264801 h 2321336"/>
              <a:gd name="connsiteX0" fmla="*/ 0 w 1946718"/>
              <a:gd name="connsiteY0" fmla="*/ 1178727 h 2235262"/>
              <a:gd name="connsiteX1" fmla="*/ 750098 w 1946718"/>
              <a:gd name="connsiteY1" fmla="*/ 37164 h 2235262"/>
              <a:gd name="connsiteX2" fmla="*/ 1287181 w 1946718"/>
              <a:gd name="connsiteY2" fmla="*/ 258234 h 2235262"/>
              <a:gd name="connsiteX3" fmla="*/ 1864914 w 1946718"/>
              <a:gd name="connsiteY3" fmla="*/ 58519 h 2235262"/>
              <a:gd name="connsiteX4" fmla="*/ 1915019 w 1946718"/>
              <a:gd name="connsiteY4" fmla="*/ 1043660 h 2235262"/>
              <a:gd name="connsiteX5" fmla="*/ 1664498 w 1946718"/>
              <a:gd name="connsiteY5" fmla="*/ 2150366 h 2235262"/>
              <a:gd name="connsiteX6" fmla="*/ 750098 w 1946718"/>
              <a:gd name="connsiteY6" fmla="*/ 2050156 h 2235262"/>
              <a:gd name="connsiteX7" fmla="*/ 0 w 1946718"/>
              <a:gd name="connsiteY7" fmla="*/ 1178727 h 2235262"/>
              <a:gd name="connsiteX0" fmla="*/ 26519 w 1973237"/>
              <a:gd name="connsiteY0" fmla="*/ 1174159 h 2230694"/>
              <a:gd name="connsiteX1" fmla="*/ 277955 w 1973237"/>
              <a:gd name="connsiteY1" fmla="*/ 37555 h 2230694"/>
              <a:gd name="connsiteX2" fmla="*/ 1313700 w 1973237"/>
              <a:gd name="connsiteY2" fmla="*/ 253666 h 2230694"/>
              <a:gd name="connsiteX3" fmla="*/ 1891433 w 1973237"/>
              <a:gd name="connsiteY3" fmla="*/ 53951 h 2230694"/>
              <a:gd name="connsiteX4" fmla="*/ 1941538 w 1973237"/>
              <a:gd name="connsiteY4" fmla="*/ 1039092 h 2230694"/>
              <a:gd name="connsiteX5" fmla="*/ 1691017 w 1973237"/>
              <a:gd name="connsiteY5" fmla="*/ 2145798 h 2230694"/>
              <a:gd name="connsiteX6" fmla="*/ 776617 w 1973237"/>
              <a:gd name="connsiteY6" fmla="*/ 2045588 h 2230694"/>
              <a:gd name="connsiteX7" fmla="*/ 26519 w 1973237"/>
              <a:gd name="connsiteY7" fmla="*/ 1174159 h 2230694"/>
              <a:gd name="connsiteX0" fmla="*/ 27695 w 1974413"/>
              <a:gd name="connsiteY0" fmla="*/ 1368454 h 2424989"/>
              <a:gd name="connsiteX1" fmla="*/ 279131 w 1974413"/>
              <a:gd name="connsiteY1" fmla="*/ 231850 h 2424989"/>
              <a:gd name="connsiteX2" fmla="*/ 1376503 w 1974413"/>
              <a:gd name="connsiteY2" fmla="*/ 553 h 2424989"/>
              <a:gd name="connsiteX3" fmla="*/ 1892609 w 1974413"/>
              <a:gd name="connsiteY3" fmla="*/ 248246 h 2424989"/>
              <a:gd name="connsiteX4" fmla="*/ 1942714 w 1974413"/>
              <a:gd name="connsiteY4" fmla="*/ 1233387 h 2424989"/>
              <a:gd name="connsiteX5" fmla="*/ 1692193 w 1974413"/>
              <a:gd name="connsiteY5" fmla="*/ 2340093 h 2424989"/>
              <a:gd name="connsiteX6" fmla="*/ 777793 w 1974413"/>
              <a:gd name="connsiteY6" fmla="*/ 2239883 h 2424989"/>
              <a:gd name="connsiteX7" fmla="*/ 27695 w 1974413"/>
              <a:gd name="connsiteY7" fmla="*/ 1368454 h 242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4413" h="2424989">
                <a:moveTo>
                  <a:pt x="27695" y="1368454"/>
                </a:moveTo>
                <a:cubicBezTo>
                  <a:pt x="-55415" y="1033782"/>
                  <a:pt x="54330" y="459834"/>
                  <a:pt x="279131" y="231850"/>
                </a:cubicBezTo>
                <a:cubicBezTo>
                  <a:pt x="503932" y="3866"/>
                  <a:pt x="1190700" y="-3006"/>
                  <a:pt x="1376503" y="553"/>
                </a:cubicBezTo>
                <a:cubicBezTo>
                  <a:pt x="1562306" y="4112"/>
                  <a:pt x="1802845" y="62813"/>
                  <a:pt x="1892609" y="248246"/>
                </a:cubicBezTo>
                <a:cubicBezTo>
                  <a:pt x="1982374" y="433679"/>
                  <a:pt x="1996993" y="974516"/>
                  <a:pt x="1942714" y="1233387"/>
                </a:cubicBezTo>
                <a:cubicBezTo>
                  <a:pt x="1888435" y="1492258"/>
                  <a:pt x="1886347" y="2172344"/>
                  <a:pt x="1692193" y="2340093"/>
                </a:cubicBezTo>
                <a:cubicBezTo>
                  <a:pt x="1498040" y="2507842"/>
                  <a:pt x="1055209" y="2401823"/>
                  <a:pt x="777793" y="2239883"/>
                </a:cubicBezTo>
                <a:cubicBezTo>
                  <a:pt x="500377" y="2077943"/>
                  <a:pt x="110805" y="1703126"/>
                  <a:pt x="27695" y="1368454"/>
                </a:cubicBezTo>
                <a:close/>
              </a:path>
            </a:pathLst>
          </a:cu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Bahnschrift SemiLight" panose="020B0502040204020203" pitchFamily="34" charset="0"/>
              </a:rPr>
              <a:t>SCRUM</a:t>
            </a:r>
          </a:p>
        </p:txBody>
      </p:sp>
      <p:sp>
        <p:nvSpPr>
          <p:cNvPr id="14" name="Elipse 2">
            <a:extLst>
              <a:ext uri="{FF2B5EF4-FFF2-40B4-BE49-F238E27FC236}">
                <a16:creationId xmlns:a16="http://schemas.microsoft.com/office/drawing/2014/main" id="{679D521B-C64A-4CD3-AE72-29C5BFA17114}"/>
              </a:ext>
            </a:extLst>
          </p:cNvPr>
          <p:cNvSpPr/>
          <p:nvPr/>
        </p:nvSpPr>
        <p:spPr>
          <a:xfrm>
            <a:off x="4784721" y="3350288"/>
            <a:ext cx="2398526" cy="2318079"/>
          </a:xfrm>
          <a:custGeom>
            <a:avLst/>
            <a:gdLst>
              <a:gd name="connsiteX0" fmla="*/ 0 w 2329841"/>
              <a:gd name="connsiteY0" fmla="*/ 1006496 h 2012992"/>
              <a:gd name="connsiteX1" fmla="*/ 1164921 w 2329841"/>
              <a:gd name="connsiteY1" fmla="*/ 0 h 2012992"/>
              <a:gd name="connsiteX2" fmla="*/ 2329842 w 2329841"/>
              <a:gd name="connsiteY2" fmla="*/ 1006496 h 2012992"/>
              <a:gd name="connsiteX3" fmla="*/ 1164921 w 2329841"/>
              <a:gd name="connsiteY3" fmla="*/ 2012992 h 2012992"/>
              <a:gd name="connsiteX4" fmla="*/ 0 w 2329841"/>
              <a:gd name="connsiteY4" fmla="*/ 1006496 h 2012992"/>
              <a:gd name="connsiteX0" fmla="*/ 0 w 2436517"/>
              <a:gd name="connsiteY0" fmla="*/ 1120727 h 2127223"/>
              <a:gd name="connsiteX1" fmla="*/ 1164921 w 2436517"/>
              <a:gd name="connsiteY1" fmla="*/ 114231 h 2127223"/>
              <a:gd name="connsiteX2" fmla="*/ 2279737 w 2436517"/>
              <a:gd name="connsiteY2" fmla="*/ 135586 h 2127223"/>
              <a:gd name="connsiteX3" fmla="*/ 2329842 w 2436517"/>
              <a:gd name="connsiteY3" fmla="*/ 1120727 h 2127223"/>
              <a:gd name="connsiteX4" fmla="*/ 1164921 w 2436517"/>
              <a:gd name="connsiteY4" fmla="*/ 2127223 h 2127223"/>
              <a:gd name="connsiteX5" fmla="*/ 0 w 2436517"/>
              <a:gd name="connsiteY5" fmla="*/ 1120727 h 2127223"/>
              <a:gd name="connsiteX0" fmla="*/ 0 w 2398526"/>
              <a:gd name="connsiteY0" fmla="*/ 1120727 h 2318079"/>
              <a:gd name="connsiteX1" fmla="*/ 1164921 w 2398526"/>
              <a:gd name="connsiteY1" fmla="*/ 114231 h 2318079"/>
              <a:gd name="connsiteX2" fmla="*/ 2279737 w 2398526"/>
              <a:gd name="connsiteY2" fmla="*/ 135586 h 2318079"/>
              <a:gd name="connsiteX3" fmla="*/ 2329842 w 2398526"/>
              <a:gd name="connsiteY3" fmla="*/ 1120727 h 2318079"/>
              <a:gd name="connsiteX4" fmla="*/ 2079321 w 2398526"/>
              <a:gd name="connsiteY4" fmla="*/ 2227433 h 2318079"/>
              <a:gd name="connsiteX5" fmla="*/ 1164921 w 2398526"/>
              <a:gd name="connsiteY5" fmla="*/ 2127223 h 2318079"/>
              <a:gd name="connsiteX6" fmla="*/ 0 w 2398526"/>
              <a:gd name="connsiteY6" fmla="*/ 1120727 h 231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8526" h="2318079">
                <a:moveTo>
                  <a:pt x="0" y="1120727"/>
                </a:moveTo>
                <a:cubicBezTo>
                  <a:pt x="0" y="564855"/>
                  <a:pt x="784965" y="278421"/>
                  <a:pt x="1164921" y="114231"/>
                </a:cubicBezTo>
                <a:cubicBezTo>
                  <a:pt x="1544877" y="-49959"/>
                  <a:pt x="2085584" y="-32163"/>
                  <a:pt x="2279737" y="135586"/>
                </a:cubicBezTo>
                <a:cubicBezTo>
                  <a:pt x="2473891" y="303335"/>
                  <a:pt x="2384121" y="861856"/>
                  <a:pt x="2329842" y="1120727"/>
                </a:cubicBezTo>
                <a:cubicBezTo>
                  <a:pt x="2275563" y="1379598"/>
                  <a:pt x="2273475" y="2059684"/>
                  <a:pt x="2079321" y="2227433"/>
                </a:cubicBezTo>
                <a:cubicBezTo>
                  <a:pt x="1885168" y="2395182"/>
                  <a:pt x="1511474" y="2311674"/>
                  <a:pt x="1164921" y="2127223"/>
                </a:cubicBezTo>
                <a:cubicBezTo>
                  <a:pt x="818368" y="1942772"/>
                  <a:pt x="0" y="1676599"/>
                  <a:pt x="0" y="1120727"/>
                </a:cubicBezTo>
                <a:close/>
              </a:path>
            </a:pathLst>
          </a:cu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Bahnschrift SemiLight" panose="020B0502040204020203" pitchFamily="34" charset="0"/>
              </a:rPr>
              <a:t>Kanban</a:t>
            </a:r>
            <a:endParaRPr lang="pt-BR" dirty="0">
              <a:latin typeface="Bahnschrift SemiLight" panose="020B0502040204020203" pitchFamily="34" charset="0"/>
            </a:endParaRPr>
          </a:p>
        </p:txBody>
      </p:sp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66FB47EF-6F02-4545-A440-5948B742D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41" y="3350288"/>
            <a:ext cx="2533259" cy="46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11111"/>
            </a:gs>
            <a:gs pos="70000">
              <a:srgbClr val="F09819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1B6B11-E7E7-485D-896F-B70528EFEB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EEC4BB2-86FB-443E-9166-F7A68AD3C2F3}"/>
              </a:ext>
            </a:extLst>
          </p:cNvPr>
          <p:cNvSpPr/>
          <p:nvPr/>
        </p:nvSpPr>
        <p:spPr>
          <a:xfrm>
            <a:off x="5800672" y="1653441"/>
            <a:ext cx="6391328" cy="5002612"/>
          </a:xfrm>
          <a:custGeom>
            <a:avLst/>
            <a:gdLst>
              <a:gd name="connsiteX0" fmla="*/ 0 w 5157181"/>
              <a:gd name="connsiteY0" fmla="*/ 2010228 h 4020456"/>
              <a:gd name="connsiteX1" fmla="*/ 2578591 w 5157181"/>
              <a:gd name="connsiteY1" fmla="*/ 0 h 4020456"/>
              <a:gd name="connsiteX2" fmla="*/ 5157182 w 5157181"/>
              <a:gd name="connsiteY2" fmla="*/ 2010228 h 4020456"/>
              <a:gd name="connsiteX3" fmla="*/ 2578591 w 5157181"/>
              <a:gd name="connsiteY3" fmla="*/ 4020456 h 4020456"/>
              <a:gd name="connsiteX4" fmla="*/ 0 w 5157181"/>
              <a:gd name="connsiteY4" fmla="*/ 2010228 h 4020456"/>
              <a:gd name="connsiteX0" fmla="*/ 0 w 5163592"/>
              <a:gd name="connsiteY0" fmla="*/ 2106621 h 4116849"/>
              <a:gd name="connsiteX1" fmla="*/ 2578591 w 5163592"/>
              <a:gd name="connsiteY1" fmla="*/ 96393 h 4116849"/>
              <a:gd name="connsiteX2" fmla="*/ 3135086 w 5163592"/>
              <a:gd name="connsiteY2" fmla="*/ 502793 h 4116849"/>
              <a:gd name="connsiteX3" fmla="*/ 5157182 w 5163592"/>
              <a:gd name="connsiteY3" fmla="*/ 2106621 h 4116849"/>
              <a:gd name="connsiteX4" fmla="*/ 2578591 w 5163592"/>
              <a:gd name="connsiteY4" fmla="*/ 4116849 h 4116849"/>
              <a:gd name="connsiteX5" fmla="*/ 0 w 5163592"/>
              <a:gd name="connsiteY5" fmla="*/ 2106621 h 4116849"/>
              <a:gd name="connsiteX0" fmla="*/ 19902 w 5183494"/>
              <a:gd name="connsiteY0" fmla="*/ 1928829 h 3939057"/>
              <a:gd name="connsiteX1" fmla="*/ 1495407 w 5183494"/>
              <a:gd name="connsiteY1" fmla="*/ 150829 h 3939057"/>
              <a:gd name="connsiteX2" fmla="*/ 3154988 w 5183494"/>
              <a:gd name="connsiteY2" fmla="*/ 325001 h 3939057"/>
              <a:gd name="connsiteX3" fmla="*/ 5177084 w 5183494"/>
              <a:gd name="connsiteY3" fmla="*/ 1928829 h 3939057"/>
              <a:gd name="connsiteX4" fmla="*/ 2598493 w 5183494"/>
              <a:gd name="connsiteY4" fmla="*/ 3939057 h 3939057"/>
              <a:gd name="connsiteX5" fmla="*/ 19902 w 5183494"/>
              <a:gd name="connsiteY5" fmla="*/ 1928829 h 3939057"/>
              <a:gd name="connsiteX0" fmla="*/ 19902 w 5256301"/>
              <a:gd name="connsiteY0" fmla="*/ 1883221 h 3893449"/>
              <a:gd name="connsiteX1" fmla="*/ 1495407 w 5256301"/>
              <a:gd name="connsiteY1" fmla="*/ 105221 h 3893449"/>
              <a:gd name="connsiteX2" fmla="*/ 3154988 w 5256301"/>
              <a:gd name="connsiteY2" fmla="*/ 279393 h 3893449"/>
              <a:gd name="connsiteX3" fmla="*/ 4606416 w 5256301"/>
              <a:gd name="connsiteY3" fmla="*/ 497108 h 3893449"/>
              <a:gd name="connsiteX4" fmla="*/ 5177084 w 5256301"/>
              <a:gd name="connsiteY4" fmla="*/ 1883221 h 3893449"/>
              <a:gd name="connsiteX5" fmla="*/ 2598493 w 5256301"/>
              <a:gd name="connsiteY5" fmla="*/ 3893449 h 3893449"/>
              <a:gd name="connsiteX6" fmla="*/ 19902 w 5256301"/>
              <a:gd name="connsiteY6" fmla="*/ 1883221 h 3893449"/>
              <a:gd name="connsiteX0" fmla="*/ 645 w 5237044"/>
              <a:gd name="connsiteY0" fmla="*/ 1883221 h 3923495"/>
              <a:gd name="connsiteX1" fmla="*/ 1476150 w 5237044"/>
              <a:gd name="connsiteY1" fmla="*/ 105221 h 3923495"/>
              <a:gd name="connsiteX2" fmla="*/ 3135731 w 5237044"/>
              <a:gd name="connsiteY2" fmla="*/ 279393 h 3923495"/>
              <a:gd name="connsiteX3" fmla="*/ 4587159 w 5237044"/>
              <a:gd name="connsiteY3" fmla="*/ 497108 h 3923495"/>
              <a:gd name="connsiteX4" fmla="*/ 5157827 w 5237044"/>
              <a:gd name="connsiteY4" fmla="*/ 1883221 h 3923495"/>
              <a:gd name="connsiteX5" fmla="*/ 2579236 w 5237044"/>
              <a:gd name="connsiteY5" fmla="*/ 3893449 h 3923495"/>
              <a:gd name="connsiteX6" fmla="*/ 1306930 w 5237044"/>
              <a:gd name="connsiteY6" fmla="*/ 3008079 h 3923495"/>
              <a:gd name="connsiteX7" fmla="*/ 645 w 5237044"/>
              <a:gd name="connsiteY7" fmla="*/ 1883221 h 3923495"/>
              <a:gd name="connsiteX0" fmla="*/ 1184 w 5237583"/>
              <a:gd name="connsiteY0" fmla="*/ 1803778 h 3844052"/>
              <a:gd name="connsiteX1" fmla="*/ 1081398 w 5237583"/>
              <a:gd name="connsiteY1" fmla="*/ 686521 h 3844052"/>
              <a:gd name="connsiteX2" fmla="*/ 1476689 w 5237583"/>
              <a:gd name="connsiteY2" fmla="*/ 25778 h 3844052"/>
              <a:gd name="connsiteX3" fmla="*/ 3136270 w 5237583"/>
              <a:gd name="connsiteY3" fmla="*/ 199950 h 3844052"/>
              <a:gd name="connsiteX4" fmla="*/ 4587698 w 5237583"/>
              <a:gd name="connsiteY4" fmla="*/ 417665 h 3844052"/>
              <a:gd name="connsiteX5" fmla="*/ 5158366 w 5237583"/>
              <a:gd name="connsiteY5" fmla="*/ 1803778 h 3844052"/>
              <a:gd name="connsiteX6" fmla="*/ 2579775 w 5237583"/>
              <a:gd name="connsiteY6" fmla="*/ 3814006 h 3844052"/>
              <a:gd name="connsiteX7" fmla="*/ 1307469 w 5237583"/>
              <a:gd name="connsiteY7" fmla="*/ 2928636 h 3844052"/>
              <a:gd name="connsiteX8" fmla="*/ 1184 w 5237583"/>
              <a:gd name="connsiteY8" fmla="*/ 1803778 h 3844052"/>
              <a:gd name="connsiteX0" fmla="*/ 1184 w 5283100"/>
              <a:gd name="connsiteY0" fmla="*/ 1803778 h 3844052"/>
              <a:gd name="connsiteX1" fmla="*/ 1081398 w 5283100"/>
              <a:gd name="connsiteY1" fmla="*/ 686521 h 3844052"/>
              <a:gd name="connsiteX2" fmla="*/ 1476689 w 5283100"/>
              <a:gd name="connsiteY2" fmla="*/ 25778 h 3844052"/>
              <a:gd name="connsiteX3" fmla="*/ 3136270 w 5283100"/>
              <a:gd name="connsiteY3" fmla="*/ 199950 h 3844052"/>
              <a:gd name="connsiteX4" fmla="*/ 4875015 w 5283100"/>
              <a:gd name="connsiteY4" fmla="*/ 136698 h 3844052"/>
              <a:gd name="connsiteX5" fmla="*/ 5158366 w 5283100"/>
              <a:gd name="connsiteY5" fmla="*/ 1803778 h 3844052"/>
              <a:gd name="connsiteX6" fmla="*/ 2579775 w 5283100"/>
              <a:gd name="connsiteY6" fmla="*/ 3814006 h 3844052"/>
              <a:gd name="connsiteX7" fmla="*/ 1307469 w 5283100"/>
              <a:gd name="connsiteY7" fmla="*/ 2928636 h 3844052"/>
              <a:gd name="connsiteX8" fmla="*/ 1184 w 5283100"/>
              <a:gd name="connsiteY8" fmla="*/ 1803778 h 3844052"/>
              <a:gd name="connsiteX0" fmla="*/ 1184 w 5283100"/>
              <a:gd name="connsiteY0" fmla="*/ 2258416 h 4298690"/>
              <a:gd name="connsiteX1" fmla="*/ 1081398 w 5283100"/>
              <a:gd name="connsiteY1" fmla="*/ 1141159 h 4298690"/>
              <a:gd name="connsiteX2" fmla="*/ 1476689 w 5283100"/>
              <a:gd name="connsiteY2" fmla="*/ 480416 h 4298690"/>
              <a:gd name="connsiteX3" fmla="*/ 3136271 w 5283100"/>
              <a:gd name="connsiteY3" fmla="*/ 25757 h 4298690"/>
              <a:gd name="connsiteX4" fmla="*/ 4875015 w 5283100"/>
              <a:gd name="connsiteY4" fmla="*/ 591336 h 4298690"/>
              <a:gd name="connsiteX5" fmla="*/ 5158366 w 5283100"/>
              <a:gd name="connsiteY5" fmla="*/ 2258416 h 4298690"/>
              <a:gd name="connsiteX6" fmla="*/ 2579775 w 5283100"/>
              <a:gd name="connsiteY6" fmla="*/ 4268644 h 4298690"/>
              <a:gd name="connsiteX7" fmla="*/ 1307469 w 5283100"/>
              <a:gd name="connsiteY7" fmla="*/ 3383274 h 4298690"/>
              <a:gd name="connsiteX8" fmla="*/ 1184 w 5283100"/>
              <a:gd name="connsiteY8" fmla="*/ 2258416 h 4298690"/>
              <a:gd name="connsiteX0" fmla="*/ 1184 w 5283100"/>
              <a:gd name="connsiteY0" fmla="*/ 2258416 h 4298690"/>
              <a:gd name="connsiteX1" fmla="*/ 1081398 w 5283100"/>
              <a:gd name="connsiteY1" fmla="*/ 1141159 h 4298690"/>
              <a:gd name="connsiteX2" fmla="*/ 1476689 w 5283100"/>
              <a:gd name="connsiteY2" fmla="*/ 480416 h 4298690"/>
              <a:gd name="connsiteX3" fmla="*/ 3136271 w 5283100"/>
              <a:gd name="connsiteY3" fmla="*/ 25757 h 4298690"/>
              <a:gd name="connsiteX4" fmla="*/ 4875015 w 5283100"/>
              <a:gd name="connsiteY4" fmla="*/ 591336 h 4298690"/>
              <a:gd name="connsiteX5" fmla="*/ 5158366 w 5283100"/>
              <a:gd name="connsiteY5" fmla="*/ 2258416 h 4298690"/>
              <a:gd name="connsiteX6" fmla="*/ 2579775 w 5283100"/>
              <a:gd name="connsiteY6" fmla="*/ 4268644 h 4298690"/>
              <a:gd name="connsiteX7" fmla="*/ 1307469 w 5283100"/>
              <a:gd name="connsiteY7" fmla="*/ 3383274 h 4298690"/>
              <a:gd name="connsiteX8" fmla="*/ 1184 w 5283100"/>
              <a:gd name="connsiteY8" fmla="*/ 2258416 h 4298690"/>
              <a:gd name="connsiteX0" fmla="*/ 1184 w 5283100"/>
              <a:gd name="connsiteY0" fmla="*/ 2598823 h 4639097"/>
              <a:gd name="connsiteX1" fmla="*/ 1081398 w 5283100"/>
              <a:gd name="connsiteY1" fmla="*/ 1481566 h 4639097"/>
              <a:gd name="connsiteX2" fmla="*/ 1476689 w 5283100"/>
              <a:gd name="connsiteY2" fmla="*/ 820823 h 4639097"/>
              <a:gd name="connsiteX3" fmla="*/ 1710759 w 5283100"/>
              <a:gd name="connsiteY3" fmla="*/ 9835 h 4639097"/>
              <a:gd name="connsiteX4" fmla="*/ 3136271 w 5283100"/>
              <a:gd name="connsiteY4" fmla="*/ 366164 h 4639097"/>
              <a:gd name="connsiteX5" fmla="*/ 4875015 w 5283100"/>
              <a:gd name="connsiteY5" fmla="*/ 931743 h 4639097"/>
              <a:gd name="connsiteX6" fmla="*/ 5158366 w 5283100"/>
              <a:gd name="connsiteY6" fmla="*/ 2598823 h 4639097"/>
              <a:gd name="connsiteX7" fmla="*/ 2579775 w 5283100"/>
              <a:gd name="connsiteY7" fmla="*/ 4609051 h 4639097"/>
              <a:gd name="connsiteX8" fmla="*/ 1307469 w 5283100"/>
              <a:gd name="connsiteY8" fmla="*/ 3723681 h 4639097"/>
              <a:gd name="connsiteX9" fmla="*/ 1184 w 5283100"/>
              <a:gd name="connsiteY9" fmla="*/ 2598823 h 4639097"/>
              <a:gd name="connsiteX0" fmla="*/ 1184 w 5861130"/>
              <a:gd name="connsiteY0" fmla="*/ 2598823 h 4639097"/>
              <a:gd name="connsiteX1" fmla="*/ 1081398 w 5861130"/>
              <a:gd name="connsiteY1" fmla="*/ 1481566 h 4639097"/>
              <a:gd name="connsiteX2" fmla="*/ 1476689 w 5861130"/>
              <a:gd name="connsiteY2" fmla="*/ 820823 h 4639097"/>
              <a:gd name="connsiteX3" fmla="*/ 1710759 w 5861130"/>
              <a:gd name="connsiteY3" fmla="*/ 9835 h 4639097"/>
              <a:gd name="connsiteX4" fmla="*/ 3136271 w 5861130"/>
              <a:gd name="connsiteY4" fmla="*/ 366164 h 4639097"/>
              <a:gd name="connsiteX5" fmla="*/ 4875015 w 5861130"/>
              <a:gd name="connsiteY5" fmla="*/ 931743 h 4639097"/>
              <a:gd name="connsiteX6" fmla="*/ 5856331 w 5861130"/>
              <a:gd name="connsiteY6" fmla="*/ 1160461 h 4639097"/>
              <a:gd name="connsiteX7" fmla="*/ 5158366 w 5861130"/>
              <a:gd name="connsiteY7" fmla="*/ 2598823 h 4639097"/>
              <a:gd name="connsiteX8" fmla="*/ 2579775 w 5861130"/>
              <a:gd name="connsiteY8" fmla="*/ 4609051 h 4639097"/>
              <a:gd name="connsiteX9" fmla="*/ 1307469 w 5861130"/>
              <a:gd name="connsiteY9" fmla="*/ 3723681 h 4639097"/>
              <a:gd name="connsiteX10" fmla="*/ 1184 w 5861130"/>
              <a:gd name="connsiteY10" fmla="*/ 2598823 h 4639097"/>
              <a:gd name="connsiteX0" fmla="*/ 1184 w 5861130"/>
              <a:gd name="connsiteY0" fmla="*/ 2601131 h 4641405"/>
              <a:gd name="connsiteX1" fmla="*/ 1081398 w 5861130"/>
              <a:gd name="connsiteY1" fmla="*/ 1483874 h 4641405"/>
              <a:gd name="connsiteX2" fmla="*/ 1476689 w 5861130"/>
              <a:gd name="connsiteY2" fmla="*/ 823131 h 4641405"/>
              <a:gd name="connsiteX3" fmla="*/ 1710759 w 5861130"/>
              <a:gd name="connsiteY3" fmla="*/ 12143 h 4641405"/>
              <a:gd name="connsiteX4" fmla="*/ 3136271 w 5861130"/>
              <a:gd name="connsiteY4" fmla="*/ 368472 h 4641405"/>
              <a:gd name="connsiteX5" fmla="*/ 4583928 w 5861130"/>
              <a:gd name="connsiteY5" fmla="*/ 306490 h 4641405"/>
              <a:gd name="connsiteX6" fmla="*/ 4875015 w 5861130"/>
              <a:gd name="connsiteY6" fmla="*/ 934051 h 4641405"/>
              <a:gd name="connsiteX7" fmla="*/ 5856331 w 5861130"/>
              <a:gd name="connsiteY7" fmla="*/ 1162769 h 4641405"/>
              <a:gd name="connsiteX8" fmla="*/ 5158366 w 5861130"/>
              <a:gd name="connsiteY8" fmla="*/ 2601131 h 4641405"/>
              <a:gd name="connsiteX9" fmla="*/ 2579775 w 5861130"/>
              <a:gd name="connsiteY9" fmla="*/ 4611359 h 4641405"/>
              <a:gd name="connsiteX10" fmla="*/ 1307469 w 5861130"/>
              <a:gd name="connsiteY10" fmla="*/ 3725989 h 4641405"/>
              <a:gd name="connsiteX11" fmla="*/ 1184 w 5861130"/>
              <a:gd name="connsiteY11" fmla="*/ 2601131 h 4641405"/>
              <a:gd name="connsiteX0" fmla="*/ 25544 w 5885490"/>
              <a:gd name="connsiteY0" fmla="*/ 2601131 h 4641405"/>
              <a:gd name="connsiteX1" fmla="*/ 544806 w 5885490"/>
              <a:gd name="connsiteY1" fmla="*/ 1136011 h 4641405"/>
              <a:gd name="connsiteX2" fmla="*/ 1501049 w 5885490"/>
              <a:gd name="connsiteY2" fmla="*/ 823131 h 4641405"/>
              <a:gd name="connsiteX3" fmla="*/ 1735119 w 5885490"/>
              <a:gd name="connsiteY3" fmla="*/ 12143 h 4641405"/>
              <a:gd name="connsiteX4" fmla="*/ 3160631 w 5885490"/>
              <a:gd name="connsiteY4" fmla="*/ 368472 h 4641405"/>
              <a:gd name="connsiteX5" fmla="*/ 4608288 w 5885490"/>
              <a:gd name="connsiteY5" fmla="*/ 306490 h 4641405"/>
              <a:gd name="connsiteX6" fmla="*/ 4899375 w 5885490"/>
              <a:gd name="connsiteY6" fmla="*/ 934051 h 4641405"/>
              <a:gd name="connsiteX7" fmla="*/ 5880691 w 5885490"/>
              <a:gd name="connsiteY7" fmla="*/ 1162769 h 4641405"/>
              <a:gd name="connsiteX8" fmla="*/ 5182726 w 5885490"/>
              <a:gd name="connsiteY8" fmla="*/ 2601131 h 4641405"/>
              <a:gd name="connsiteX9" fmla="*/ 2604135 w 5885490"/>
              <a:gd name="connsiteY9" fmla="*/ 4611359 h 4641405"/>
              <a:gd name="connsiteX10" fmla="*/ 1331829 w 5885490"/>
              <a:gd name="connsiteY10" fmla="*/ 3725989 h 4641405"/>
              <a:gd name="connsiteX11" fmla="*/ 25544 w 5885490"/>
              <a:gd name="connsiteY11" fmla="*/ 2601131 h 4641405"/>
              <a:gd name="connsiteX0" fmla="*/ 25544 w 5883684"/>
              <a:gd name="connsiteY0" fmla="*/ 2601131 h 4614584"/>
              <a:gd name="connsiteX1" fmla="*/ 544806 w 5883684"/>
              <a:gd name="connsiteY1" fmla="*/ 1136011 h 4614584"/>
              <a:gd name="connsiteX2" fmla="*/ 1501049 w 5883684"/>
              <a:gd name="connsiteY2" fmla="*/ 823131 h 4614584"/>
              <a:gd name="connsiteX3" fmla="*/ 1735119 w 5883684"/>
              <a:gd name="connsiteY3" fmla="*/ 12143 h 4614584"/>
              <a:gd name="connsiteX4" fmla="*/ 3160631 w 5883684"/>
              <a:gd name="connsiteY4" fmla="*/ 368472 h 4614584"/>
              <a:gd name="connsiteX5" fmla="*/ 4608288 w 5883684"/>
              <a:gd name="connsiteY5" fmla="*/ 306490 h 4614584"/>
              <a:gd name="connsiteX6" fmla="*/ 4899375 w 5883684"/>
              <a:gd name="connsiteY6" fmla="*/ 934051 h 4614584"/>
              <a:gd name="connsiteX7" fmla="*/ 5880691 w 5883684"/>
              <a:gd name="connsiteY7" fmla="*/ 1162769 h 4614584"/>
              <a:gd name="connsiteX8" fmla="*/ 5182726 w 5883684"/>
              <a:gd name="connsiteY8" fmla="*/ 2601131 h 4614584"/>
              <a:gd name="connsiteX9" fmla="*/ 4964013 w 5883684"/>
              <a:gd name="connsiteY9" fmla="*/ 3410504 h 4614584"/>
              <a:gd name="connsiteX10" fmla="*/ 2604135 w 5883684"/>
              <a:gd name="connsiteY10" fmla="*/ 4611359 h 4614584"/>
              <a:gd name="connsiteX11" fmla="*/ 1331829 w 5883684"/>
              <a:gd name="connsiteY11" fmla="*/ 3725989 h 4614584"/>
              <a:gd name="connsiteX12" fmla="*/ 25544 w 5883684"/>
              <a:gd name="connsiteY12" fmla="*/ 2601131 h 4614584"/>
              <a:gd name="connsiteX0" fmla="*/ 25544 w 5883684"/>
              <a:gd name="connsiteY0" fmla="*/ 2601131 h 4611443"/>
              <a:gd name="connsiteX1" fmla="*/ 544806 w 5883684"/>
              <a:gd name="connsiteY1" fmla="*/ 1136011 h 4611443"/>
              <a:gd name="connsiteX2" fmla="*/ 1501049 w 5883684"/>
              <a:gd name="connsiteY2" fmla="*/ 823131 h 4611443"/>
              <a:gd name="connsiteX3" fmla="*/ 1735119 w 5883684"/>
              <a:gd name="connsiteY3" fmla="*/ 12143 h 4611443"/>
              <a:gd name="connsiteX4" fmla="*/ 3160631 w 5883684"/>
              <a:gd name="connsiteY4" fmla="*/ 368472 h 4611443"/>
              <a:gd name="connsiteX5" fmla="*/ 4608288 w 5883684"/>
              <a:gd name="connsiteY5" fmla="*/ 306490 h 4611443"/>
              <a:gd name="connsiteX6" fmla="*/ 4899375 w 5883684"/>
              <a:gd name="connsiteY6" fmla="*/ 934051 h 4611443"/>
              <a:gd name="connsiteX7" fmla="*/ 5880691 w 5883684"/>
              <a:gd name="connsiteY7" fmla="*/ 1162769 h 4611443"/>
              <a:gd name="connsiteX8" fmla="*/ 5182726 w 5883684"/>
              <a:gd name="connsiteY8" fmla="*/ 2601131 h 4611443"/>
              <a:gd name="connsiteX9" fmla="*/ 4964013 w 5883684"/>
              <a:gd name="connsiteY9" fmla="*/ 3410504 h 4611443"/>
              <a:gd name="connsiteX10" fmla="*/ 3801064 w 5883684"/>
              <a:gd name="connsiteY10" fmla="*/ 3678092 h 4611443"/>
              <a:gd name="connsiteX11" fmla="*/ 2604135 w 5883684"/>
              <a:gd name="connsiteY11" fmla="*/ 4611359 h 4611443"/>
              <a:gd name="connsiteX12" fmla="*/ 1331829 w 5883684"/>
              <a:gd name="connsiteY12" fmla="*/ 3725989 h 4611443"/>
              <a:gd name="connsiteX13" fmla="*/ 25544 w 5883684"/>
              <a:gd name="connsiteY13" fmla="*/ 2601131 h 46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3684" h="4611443">
                <a:moveTo>
                  <a:pt x="25544" y="2601131"/>
                </a:moveTo>
                <a:cubicBezTo>
                  <a:pt x="-105626" y="2169468"/>
                  <a:pt x="298889" y="1432344"/>
                  <a:pt x="544806" y="1136011"/>
                </a:cubicBezTo>
                <a:cubicBezTo>
                  <a:pt x="790723" y="839678"/>
                  <a:pt x="1302664" y="1010442"/>
                  <a:pt x="1501049" y="823131"/>
                </a:cubicBezTo>
                <a:cubicBezTo>
                  <a:pt x="1699435" y="635820"/>
                  <a:pt x="1458522" y="87919"/>
                  <a:pt x="1735119" y="12143"/>
                </a:cubicBezTo>
                <a:cubicBezTo>
                  <a:pt x="2011716" y="-63633"/>
                  <a:pt x="2686330" y="234678"/>
                  <a:pt x="3160631" y="368472"/>
                </a:cubicBezTo>
                <a:cubicBezTo>
                  <a:pt x="3634932" y="502266"/>
                  <a:pt x="4318497" y="212227"/>
                  <a:pt x="4608288" y="306490"/>
                </a:cubicBezTo>
                <a:cubicBezTo>
                  <a:pt x="4898079" y="400753"/>
                  <a:pt x="4682747" y="876074"/>
                  <a:pt x="4899375" y="934051"/>
                </a:cubicBezTo>
                <a:cubicBezTo>
                  <a:pt x="5245545" y="1119951"/>
                  <a:pt x="5833466" y="884922"/>
                  <a:pt x="5880691" y="1162769"/>
                </a:cubicBezTo>
                <a:cubicBezTo>
                  <a:pt x="5927916" y="1440616"/>
                  <a:pt x="5403914" y="2266647"/>
                  <a:pt x="5182726" y="2601131"/>
                </a:cubicBezTo>
                <a:cubicBezTo>
                  <a:pt x="4961538" y="2935615"/>
                  <a:pt x="5157805" y="3175263"/>
                  <a:pt x="4964013" y="3410504"/>
                </a:cubicBezTo>
                <a:cubicBezTo>
                  <a:pt x="4770221" y="3645745"/>
                  <a:pt x="4194377" y="3477950"/>
                  <a:pt x="3801064" y="3678092"/>
                </a:cubicBezTo>
                <a:cubicBezTo>
                  <a:pt x="3407751" y="3878234"/>
                  <a:pt x="3015674" y="4603376"/>
                  <a:pt x="2604135" y="4611359"/>
                </a:cubicBezTo>
                <a:cubicBezTo>
                  <a:pt x="2192596" y="4619342"/>
                  <a:pt x="1761594" y="4061027"/>
                  <a:pt x="1331829" y="3725989"/>
                </a:cubicBezTo>
                <a:cubicBezTo>
                  <a:pt x="902064" y="3390951"/>
                  <a:pt x="156714" y="3032794"/>
                  <a:pt x="25544" y="2601131"/>
                </a:cubicBezTo>
                <a:close/>
              </a:path>
            </a:pathLst>
          </a:custGeom>
          <a:gradFill>
            <a:gsLst>
              <a:gs pos="0">
                <a:srgbClr val="FF512F"/>
              </a:gs>
              <a:gs pos="97000">
                <a:srgbClr val="F0981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697E5F5-8D02-4D14-A27D-364175B14BEC}"/>
              </a:ext>
            </a:extLst>
          </p:cNvPr>
          <p:cNvSpPr/>
          <p:nvPr/>
        </p:nvSpPr>
        <p:spPr>
          <a:xfrm>
            <a:off x="5887207" y="2766103"/>
            <a:ext cx="3411911" cy="3750812"/>
          </a:xfrm>
          <a:custGeom>
            <a:avLst/>
            <a:gdLst>
              <a:gd name="connsiteX0" fmla="*/ 0 w 2293257"/>
              <a:gd name="connsiteY0" fmla="*/ 0 h 3900867"/>
              <a:gd name="connsiteX1" fmla="*/ 2293257 w 2293257"/>
              <a:gd name="connsiteY1" fmla="*/ 0 h 3900867"/>
              <a:gd name="connsiteX2" fmla="*/ 2293257 w 2293257"/>
              <a:gd name="connsiteY2" fmla="*/ 3900867 h 3900867"/>
              <a:gd name="connsiteX3" fmla="*/ 0 w 2293257"/>
              <a:gd name="connsiteY3" fmla="*/ 3900867 h 3900867"/>
              <a:gd name="connsiteX4" fmla="*/ 0 w 2293257"/>
              <a:gd name="connsiteY4" fmla="*/ 0 h 3900867"/>
              <a:gd name="connsiteX0" fmla="*/ 667657 w 2960914"/>
              <a:gd name="connsiteY0" fmla="*/ 0 h 3900867"/>
              <a:gd name="connsiteX1" fmla="*/ 2960914 w 2960914"/>
              <a:gd name="connsiteY1" fmla="*/ 0 h 3900867"/>
              <a:gd name="connsiteX2" fmla="*/ 2960914 w 2960914"/>
              <a:gd name="connsiteY2" fmla="*/ 3900867 h 3900867"/>
              <a:gd name="connsiteX3" fmla="*/ 667657 w 2960914"/>
              <a:gd name="connsiteY3" fmla="*/ 3900867 h 3900867"/>
              <a:gd name="connsiteX4" fmla="*/ 0 w 2960914"/>
              <a:gd name="connsiteY4" fmla="*/ 1088571 h 3900867"/>
              <a:gd name="connsiteX5" fmla="*/ 667657 w 2960914"/>
              <a:gd name="connsiteY5" fmla="*/ 0 h 3900867"/>
              <a:gd name="connsiteX0" fmla="*/ 667657 w 2960914"/>
              <a:gd name="connsiteY0" fmla="*/ 0 h 3900867"/>
              <a:gd name="connsiteX1" fmla="*/ 2960914 w 2960914"/>
              <a:gd name="connsiteY1" fmla="*/ 0 h 3900867"/>
              <a:gd name="connsiteX2" fmla="*/ 2960914 w 2960914"/>
              <a:gd name="connsiteY2" fmla="*/ 3900867 h 3900867"/>
              <a:gd name="connsiteX3" fmla="*/ 667657 w 2960914"/>
              <a:gd name="connsiteY3" fmla="*/ 3900867 h 3900867"/>
              <a:gd name="connsiteX4" fmla="*/ 0 w 2960914"/>
              <a:gd name="connsiteY4" fmla="*/ 1088571 h 3900867"/>
              <a:gd name="connsiteX5" fmla="*/ 362857 w 2960914"/>
              <a:gd name="connsiteY5" fmla="*/ 406400 h 3900867"/>
              <a:gd name="connsiteX6" fmla="*/ 667657 w 2960914"/>
              <a:gd name="connsiteY6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750006 w 3043263"/>
              <a:gd name="connsiteY3" fmla="*/ 3900867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750006 w 3043263"/>
              <a:gd name="connsiteY3" fmla="*/ 3900867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1359606 w 3043263"/>
              <a:gd name="connsiteY3" fmla="*/ 3552524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1620863 w 3043263"/>
              <a:gd name="connsiteY3" fmla="*/ 3305781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1707949 w 3043263"/>
              <a:gd name="connsiteY3" fmla="*/ 3218695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1707949 w 3043263"/>
              <a:gd name="connsiteY3" fmla="*/ 3218695 h 3900867"/>
              <a:gd name="connsiteX4" fmla="*/ 53320 w 3043263"/>
              <a:gd name="connsiteY4" fmla="*/ 1799771 h 3900867"/>
              <a:gd name="connsiteX5" fmla="*/ 82349 w 3043263"/>
              <a:gd name="connsiteY5" fmla="*/ 1088571 h 3900867"/>
              <a:gd name="connsiteX6" fmla="*/ 445206 w 3043263"/>
              <a:gd name="connsiteY6" fmla="*/ 406400 h 3900867"/>
              <a:gd name="connsiteX7" fmla="*/ 750006 w 3043263"/>
              <a:gd name="connsiteY7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1707949 w 3043263"/>
              <a:gd name="connsiteY3" fmla="*/ 3218695 h 3900867"/>
              <a:gd name="connsiteX4" fmla="*/ 720978 w 3043263"/>
              <a:gd name="connsiteY4" fmla="*/ 2409371 h 3900867"/>
              <a:gd name="connsiteX5" fmla="*/ 53320 w 3043263"/>
              <a:gd name="connsiteY5" fmla="*/ 1799771 h 3900867"/>
              <a:gd name="connsiteX6" fmla="*/ 82349 w 3043263"/>
              <a:gd name="connsiteY6" fmla="*/ 1088571 h 3900867"/>
              <a:gd name="connsiteX7" fmla="*/ 445206 w 3043263"/>
              <a:gd name="connsiteY7" fmla="*/ 406400 h 3900867"/>
              <a:gd name="connsiteX8" fmla="*/ 750006 w 3043263"/>
              <a:gd name="connsiteY8" fmla="*/ 0 h 3900867"/>
              <a:gd name="connsiteX0" fmla="*/ 750006 w 3043263"/>
              <a:gd name="connsiteY0" fmla="*/ 0 h 3900867"/>
              <a:gd name="connsiteX1" fmla="*/ 3043263 w 3043263"/>
              <a:gd name="connsiteY1" fmla="*/ 0 h 3900867"/>
              <a:gd name="connsiteX2" fmla="*/ 3043263 w 3043263"/>
              <a:gd name="connsiteY2" fmla="*/ 3900867 h 3900867"/>
              <a:gd name="connsiteX3" fmla="*/ 2491721 w 3043263"/>
              <a:gd name="connsiteY3" fmla="*/ 3860800 h 3900867"/>
              <a:gd name="connsiteX4" fmla="*/ 1707949 w 3043263"/>
              <a:gd name="connsiteY4" fmla="*/ 3218695 h 3900867"/>
              <a:gd name="connsiteX5" fmla="*/ 720978 w 3043263"/>
              <a:gd name="connsiteY5" fmla="*/ 2409371 h 3900867"/>
              <a:gd name="connsiteX6" fmla="*/ 53320 w 3043263"/>
              <a:gd name="connsiteY6" fmla="*/ 1799771 h 3900867"/>
              <a:gd name="connsiteX7" fmla="*/ 82349 w 3043263"/>
              <a:gd name="connsiteY7" fmla="*/ 1088571 h 3900867"/>
              <a:gd name="connsiteX8" fmla="*/ 445206 w 3043263"/>
              <a:gd name="connsiteY8" fmla="*/ 406400 h 3900867"/>
              <a:gd name="connsiteX9" fmla="*/ 750006 w 3043263"/>
              <a:gd name="connsiteY9" fmla="*/ 0 h 3900867"/>
              <a:gd name="connsiteX0" fmla="*/ 750006 w 3043263"/>
              <a:gd name="connsiteY0" fmla="*/ 0 h 3925642"/>
              <a:gd name="connsiteX1" fmla="*/ 3043263 w 3043263"/>
              <a:gd name="connsiteY1" fmla="*/ 0 h 3925642"/>
              <a:gd name="connsiteX2" fmla="*/ 3043263 w 3043263"/>
              <a:gd name="connsiteY2" fmla="*/ 3900867 h 3925642"/>
              <a:gd name="connsiteX3" fmla="*/ 2491721 w 3043263"/>
              <a:gd name="connsiteY3" fmla="*/ 3860800 h 3925642"/>
              <a:gd name="connsiteX4" fmla="*/ 1707949 w 3043263"/>
              <a:gd name="connsiteY4" fmla="*/ 3218695 h 3925642"/>
              <a:gd name="connsiteX5" fmla="*/ 720978 w 3043263"/>
              <a:gd name="connsiteY5" fmla="*/ 2409371 h 3925642"/>
              <a:gd name="connsiteX6" fmla="*/ 53320 w 3043263"/>
              <a:gd name="connsiteY6" fmla="*/ 1799771 h 3925642"/>
              <a:gd name="connsiteX7" fmla="*/ 82349 w 3043263"/>
              <a:gd name="connsiteY7" fmla="*/ 1088571 h 3925642"/>
              <a:gd name="connsiteX8" fmla="*/ 445206 w 3043263"/>
              <a:gd name="connsiteY8" fmla="*/ 406400 h 3925642"/>
              <a:gd name="connsiteX9" fmla="*/ 750006 w 3043263"/>
              <a:gd name="connsiteY9" fmla="*/ 0 h 3925642"/>
              <a:gd name="connsiteX0" fmla="*/ 750006 w 3043263"/>
              <a:gd name="connsiteY0" fmla="*/ 0 h 3906882"/>
              <a:gd name="connsiteX1" fmla="*/ 3043263 w 3043263"/>
              <a:gd name="connsiteY1" fmla="*/ 0 h 3906882"/>
              <a:gd name="connsiteX2" fmla="*/ 2999720 w 3043263"/>
              <a:gd name="connsiteY2" fmla="*/ 3755724 h 3906882"/>
              <a:gd name="connsiteX3" fmla="*/ 2491721 w 3043263"/>
              <a:gd name="connsiteY3" fmla="*/ 3860800 h 3906882"/>
              <a:gd name="connsiteX4" fmla="*/ 1707949 w 3043263"/>
              <a:gd name="connsiteY4" fmla="*/ 3218695 h 3906882"/>
              <a:gd name="connsiteX5" fmla="*/ 720978 w 3043263"/>
              <a:gd name="connsiteY5" fmla="*/ 2409371 h 3906882"/>
              <a:gd name="connsiteX6" fmla="*/ 53320 w 3043263"/>
              <a:gd name="connsiteY6" fmla="*/ 1799771 h 3906882"/>
              <a:gd name="connsiteX7" fmla="*/ 82349 w 3043263"/>
              <a:gd name="connsiteY7" fmla="*/ 1088571 h 3906882"/>
              <a:gd name="connsiteX8" fmla="*/ 445206 w 3043263"/>
              <a:gd name="connsiteY8" fmla="*/ 406400 h 3906882"/>
              <a:gd name="connsiteX9" fmla="*/ 750006 w 3043263"/>
              <a:gd name="connsiteY9" fmla="*/ 0 h 3906882"/>
              <a:gd name="connsiteX0" fmla="*/ 750006 w 3043263"/>
              <a:gd name="connsiteY0" fmla="*/ 0 h 3922987"/>
              <a:gd name="connsiteX1" fmla="*/ 3043263 w 3043263"/>
              <a:gd name="connsiteY1" fmla="*/ 0 h 3922987"/>
              <a:gd name="connsiteX2" fmla="*/ 2999720 w 3043263"/>
              <a:gd name="connsiteY2" fmla="*/ 3755724 h 3922987"/>
              <a:gd name="connsiteX3" fmla="*/ 2491721 w 3043263"/>
              <a:gd name="connsiteY3" fmla="*/ 3860800 h 3922987"/>
              <a:gd name="connsiteX4" fmla="*/ 1707949 w 3043263"/>
              <a:gd name="connsiteY4" fmla="*/ 3218695 h 3922987"/>
              <a:gd name="connsiteX5" fmla="*/ 720978 w 3043263"/>
              <a:gd name="connsiteY5" fmla="*/ 2409371 h 3922987"/>
              <a:gd name="connsiteX6" fmla="*/ 53320 w 3043263"/>
              <a:gd name="connsiteY6" fmla="*/ 1799771 h 3922987"/>
              <a:gd name="connsiteX7" fmla="*/ 82349 w 3043263"/>
              <a:gd name="connsiteY7" fmla="*/ 1088571 h 3922987"/>
              <a:gd name="connsiteX8" fmla="*/ 445206 w 3043263"/>
              <a:gd name="connsiteY8" fmla="*/ 406400 h 3922987"/>
              <a:gd name="connsiteX9" fmla="*/ 750006 w 3043263"/>
              <a:gd name="connsiteY9" fmla="*/ 0 h 3922987"/>
              <a:gd name="connsiteX0" fmla="*/ 750006 w 3241463"/>
              <a:gd name="connsiteY0" fmla="*/ 0 h 3914877"/>
              <a:gd name="connsiteX1" fmla="*/ 3043263 w 3241463"/>
              <a:gd name="connsiteY1" fmla="*/ 0 h 3914877"/>
              <a:gd name="connsiteX2" fmla="*/ 3217434 w 3241463"/>
              <a:gd name="connsiteY2" fmla="*/ 3697667 h 3914877"/>
              <a:gd name="connsiteX3" fmla="*/ 2491721 w 3241463"/>
              <a:gd name="connsiteY3" fmla="*/ 3860800 h 3914877"/>
              <a:gd name="connsiteX4" fmla="*/ 1707949 w 3241463"/>
              <a:gd name="connsiteY4" fmla="*/ 3218695 h 3914877"/>
              <a:gd name="connsiteX5" fmla="*/ 720978 w 3241463"/>
              <a:gd name="connsiteY5" fmla="*/ 2409371 h 3914877"/>
              <a:gd name="connsiteX6" fmla="*/ 53320 w 3241463"/>
              <a:gd name="connsiteY6" fmla="*/ 1799771 h 3914877"/>
              <a:gd name="connsiteX7" fmla="*/ 82349 w 3241463"/>
              <a:gd name="connsiteY7" fmla="*/ 1088571 h 3914877"/>
              <a:gd name="connsiteX8" fmla="*/ 445206 w 3241463"/>
              <a:gd name="connsiteY8" fmla="*/ 406400 h 3914877"/>
              <a:gd name="connsiteX9" fmla="*/ 750006 w 3241463"/>
              <a:gd name="connsiteY9" fmla="*/ 0 h 3914877"/>
              <a:gd name="connsiteX0" fmla="*/ 750006 w 3241463"/>
              <a:gd name="connsiteY0" fmla="*/ 0 h 3914877"/>
              <a:gd name="connsiteX1" fmla="*/ 3043263 w 3241463"/>
              <a:gd name="connsiteY1" fmla="*/ 0 h 3914877"/>
              <a:gd name="connsiteX2" fmla="*/ 3217434 w 3241463"/>
              <a:gd name="connsiteY2" fmla="*/ 3697667 h 3914877"/>
              <a:gd name="connsiteX3" fmla="*/ 2491721 w 3241463"/>
              <a:gd name="connsiteY3" fmla="*/ 3860800 h 3914877"/>
              <a:gd name="connsiteX4" fmla="*/ 1707949 w 3241463"/>
              <a:gd name="connsiteY4" fmla="*/ 3218695 h 3914877"/>
              <a:gd name="connsiteX5" fmla="*/ 720978 w 3241463"/>
              <a:gd name="connsiteY5" fmla="*/ 2409371 h 3914877"/>
              <a:gd name="connsiteX6" fmla="*/ 53320 w 3241463"/>
              <a:gd name="connsiteY6" fmla="*/ 1799771 h 3914877"/>
              <a:gd name="connsiteX7" fmla="*/ 82349 w 3241463"/>
              <a:gd name="connsiteY7" fmla="*/ 1088571 h 3914877"/>
              <a:gd name="connsiteX8" fmla="*/ 372635 w 3241463"/>
              <a:gd name="connsiteY8" fmla="*/ 406400 h 3914877"/>
              <a:gd name="connsiteX9" fmla="*/ 750006 w 3241463"/>
              <a:gd name="connsiteY9" fmla="*/ 0 h 3914877"/>
              <a:gd name="connsiteX0" fmla="*/ 750006 w 3241463"/>
              <a:gd name="connsiteY0" fmla="*/ 0 h 3914877"/>
              <a:gd name="connsiteX1" fmla="*/ 3043263 w 3241463"/>
              <a:gd name="connsiteY1" fmla="*/ 0 h 3914877"/>
              <a:gd name="connsiteX2" fmla="*/ 3217434 w 3241463"/>
              <a:gd name="connsiteY2" fmla="*/ 3697667 h 3914877"/>
              <a:gd name="connsiteX3" fmla="*/ 2491721 w 3241463"/>
              <a:gd name="connsiteY3" fmla="*/ 3860800 h 3914877"/>
              <a:gd name="connsiteX4" fmla="*/ 1707949 w 3241463"/>
              <a:gd name="connsiteY4" fmla="*/ 3218695 h 3914877"/>
              <a:gd name="connsiteX5" fmla="*/ 720978 w 3241463"/>
              <a:gd name="connsiteY5" fmla="*/ 2409371 h 3914877"/>
              <a:gd name="connsiteX6" fmla="*/ 459721 w 3241463"/>
              <a:gd name="connsiteY6" fmla="*/ 2278742 h 3914877"/>
              <a:gd name="connsiteX7" fmla="*/ 53320 w 3241463"/>
              <a:gd name="connsiteY7" fmla="*/ 1799771 h 3914877"/>
              <a:gd name="connsiteX8" fmla="*/ 82349 w 3241463"/>
              <a:gd name="connsiteY8" fmla="*/ 1088571 h 3914877"/>
              <a:gd name="connsiteX9" fmla="*/ 372635 w 3241463"/>
              <a:gd name="connsiteY9" fmla="*/ 406400 h 3914877"/>
              <a:gd name="connsiteX10" fmla="*/ 750006 w 3241463"/>
              <a:gd name="connsiteY10" fmla="*/ 0 h 3914877"/>
              <a:gd name="connsiteX0" fmla="*/ 750006 w 3411911"/>
              <a:gd name="connsiteY0" fmla="*/ 0 h 3889951"/>
              <a:gd name="connsiteX1" fmla="*/ 3043263 w 3411911"/>
              <a:gd name="connsiteY1" fmla="*/ 0 h 3889951"/>
              <a:gd name="connsiteX2" fmla="*/ 3391605 w 3411911"/>
              <a:gd name="connsiteY2" fmla="*/ 3320296 h 3889951"/>
              <a:gd name="connsiteX3" fmla="*/ 2491721 w 3411911"/>
              <a:gd name="connsiteY3" fmla="*/ 3860800 h 3889951"/>
              <a:gd name="connsiteX4" fmla="*/ 1707949 w 3411911"/>
              <a:gd name="connsiteY4" fmla="*/ 3218695 h 3889951"/>
              <a:gd name="connsiteX5" fmla="*/ 720978 w 3411911"/>
              <a:gd name="connsiteY5" fmla="*/ 2409371 h 3889951"/>
              <a:gd name="connsiteX6" fmla="*/ 459721 w 3411911"/>
              <a:gd name="connsiteY6" fmla="*/ 2278742 h 3889951"/>
              <a:gd name="connsiteX7" fmla="*/ 53320 w 3411911"/>
              <a:gd name="connsiteY7" fmla="*/ 1799771 h 3889951"/>
              <a:gd name="connsiteX8" fmla="*/ 82349 w 3411911"/>
              <a:gd name="connsiteY8" fmla="*/ 1088571 h 3889951"/>
              <a:gd name="connsiteX9" fmla="*/ 372635 w 3411911"/>
              <a:gd name="connsiteY9" fmla="*/ 406400 h 3889951"/>
              <a:gd name="connsiteX10" fmla="*/ 750006 w 3411911"/>
              <a:gd name="connsiteY10" fmla="*/ 0 h 388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11911" h="3889951">
                <a:moveTo>
                  <a:pt x="750006" y="0"/>
                </a:moveTo>
                <a:lnTo>
                  <a:pt x="3043263" y="0"/>
                </a:lnTo>
                <a:lnTo>
                  <a:pt x="3391605" y="3320296"/>
                </a:lnTo>
                <a:cubicBezTo>
                  <a:pt x="3565777" y="3345644"/>
                  <a:pt x="2564292" y="4038651"/>
                  <a:pt x="2491721" y="3860800"/>
                </a:cubicBezTo>
                <a:lnTo>
                  <a:pt x="1707949" y="3218695"/>
                </a:lnTo>
                <a:cubicBezTo>
                  <a:pt x="1332997" y="2943503"/>
                  <a:pt x="996750" y="2645858"/>
                  <a:pt x="720978" y="2409371"/>
                </a:cubicBezTo>
                <a:cubicBezTo>
                  <a:pt x="512940" y="2243036"/>
                  <a:pt x="570997" y="2380342"/>
                  <a:pt x="459721" y="2278742"/>
                </a:cubicBezTo>
                <a:cubicBezTo>
                  <a:pt x="348445" y="2177142"/>
                  <a:pt x="116215" y="1988456"/>
                  <a:pt x="53320" y="1799771"/>
                </a:cubicBezTo>
                <a:cubicBezTo>
                  <a:pt x="-57956" y="1331055"/>
                  <a:pt x="31549" y="1279676"/>
                  <a:pt x="82349" y="1088571"/>
                </a:cubicBezTo>
                <a:cubicBezTo>
                  <a:pt x="222654" y="861181"/>
                  <a:pt x="232330" y="633790"/>
                  <a:pt x="372635" y="406400"/>
                </a:cubicBezTo>
                <a:lnTo>
                  <a:pt x="750006" y="0"/>
                </a:lnTo>
                <a:close/>
              </a:path>
            </a:pathLst>
          </a:custGeom>
          <a:gradFill>
            <a:gsLst>
              <a:gs pos="38000">
                <a:srgbClr val="F77624"/>
              </a:gs>
              <a:gs pos="70000">
                <a:srgbClr val="F0981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2993711-26D4-4C2B-A260-99BEABB87919}"/>
              </a:ext>
            </a:extLst>
          </p:cNvPr>
          <p:cNvSpPr/>
          <p:nvPr/>
        </p:nvSpPr>
        <p:spPr>
          <a:xfrm>
            <a:off x="6096000" y="2951132"/>
            <a:ext cx="1367204" cy="1401185"/>
          </a:xfrm>
          <a:custGeom>
            <a:avLst/>
            <a:gdLst>
              <a:gd name="connsiteX0" fmla="*/ 0 w 1335314"/>
              <a:gd name="connsiteY0" fmla="*/ 651236 h 1302471"/>
              <a:gd name="connsiteX1" fmla="*/ 667657 w 1335314"/>
              <a:gd name="connsiteY1" fmla="*/ 0 h 1302471"/>
              <a:gd name="connsiteX2" fmla="*/ 1335314 w 1335314"/>
              <a:gd name="connsiteY2" fmla="*/ 651236 h 1302471"/>
              <a:gd name="connsiteX3" fmla="*/ 667657 w 1335314"/>
              <a:gd name="connsiteY3" fmla="*/ 1302472 h 1302471"/>
              <a:gd name="connsiteX4" fmla="*/ 0 w 1335314"/>
              <a:gd name="connsiteY4" fmla="*/ 651236 h 1302471"/>
              <a:gd name="connsiteX0" fmla="*/ 0 w 1343161"/>
              <a:gd name="connsiteY0" fmla="*/ 658185 h 1309421"/>
              <a:gd name="connsiteX1" fmla="*/ 667657 w 1343161"/>
              <a:gd name="connsiteY1" fmla="*/ 6949 h 1309421"/>
              <a:gd name="connsiteX2" fmla="*/ 900582 w 1343161"/>
              <a:gd name="connsiteY2" fmla="*/ 335056 h 1309421"/>
              <a:gd name="connsiteX3" fmla="*/ 1335314 w 1343161"/>
              <a:gd name="connsiteY3" fmla="*/ 658185 h 1309421"/>
              <a:gd name="connsiteX4" fmla="*/ 667657 w 1343161"/>
              <a:gd name="connsiteY4" fmla="*/ 1309421 h 1309421"/>
              <a:gd name="connsiteX5" fmla="*/ 0 w 1343161"/>
              <a:gd name="connsiteY5" fmla="*/ 658185 h 1309421"/>
              <a:gd name="connsiteX0" fmla="*/ 24043 w 1367204"/>
              <a:gd name="connsiteY0" fmla="*/ 749949 h 1401185"/>
              <a:gd name="connsiteX1" fmla="*/ 198911 w 1367204"/>
              <a:gd name="connsiteY1" fmla="*/ 49448 h 1401185"/>
              <a:gd name="connsiteX2" fmla="*/ 691700 w 1367204"/>
              <a:gd name="connsiteY2" fmla="*/ 98713 h 1401185"/>
              <a:gd name="connsiteX3" fmla="*/ 924625 w 1367204"/>
              <a:gd name="connsiteY3" fmla="*/ 426820 h 1401185"/>
              <a:gd name="connsiteX4" fmla="*/ 1359357 w 1367204"/>
              <a:gd name="connsiteY4" fmla="*/ 749949 h 1401185"/>
              <a:gd name="connsiteX5" fmla="*/ 691700 w 1367204"/>
              <a:gd name="connsiteY5" fmla="*/ 1401185 h 1401185"/>
              <a:gd name="connsiteX6" fmla="*/ 24043 w 1367204"/>
              <a:gd name="connsiteY6" fmla="*/ 749949 h 140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204" h="1401185">
                <a:moveTo>
                  <a:pt x="24043" y="749949"/>
                </a:moveTo>
                <a:cubicBezTo>
                  <a:pt x="-58088" y="524660"/>
                  <a:pt x="87635" y="157987"/>
                  <a:pt x="198911" y="49448"/>
                </a:cubicBezTo>
                <a:cubicBezTo>
                  <a:pt x="310187" y="-59091"/>
                  <a:pt x="570748" y="35818"/>
                  <a:pt x="691700" y="98713"/>
                </a:cubicBezTo>
                <a:cubicBezTo>
                  <a:pt x="812652" y="161608"/>
                  <a:pt x="813349" y="318281"/>
                  <a:pt x="924625" y="426820"/>
                </a:cubicBezTo>
                <a:cubicBezTo>
                  <a:pt x="1035901" y="535359"/>
                  <a:pt x="1427206" y="560945"/>
                  <a:pt x="1359357" y="749949"/>
                </a:cubicBezTo>
                <a:cubicBezTo>
                  <a:pt x="1291508" y="938953"/>
                  <a:pt x="1060437" y="1401185"/>
                  <a:pt x="691700" y="1401185"/>
                </a:cubicBezTo>
                <a:cubicBezTo>
                  <a:pt x="322963" y="1401185"/>
                  <a:pt x="106174" y="975238"/>
                  <a:pt x="24043" y="749949"/>
                </a:cubicBezTo>
                <a:close/>
              </a:path>
            </a:pathLst>
          </a:custGeom>
          <a:solidFill>
            <a:srgbClr val="F776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5">
            <a:extLst>
              <a:ext uri="{FF2B5EF4-FFF2-40B4-BE49-F238E27FC236}">
                <a16:creationId xmlns:a16="http://schemas.microsoft.com/office/drawing/2014/main" id="{11231573-33DD-4041-AA8C-3F7E7AB37D8D}"/>
              </a:ext>
            </a:extLst>
          </p:cNvPr>
          <p:cNvSpPr/>
          <p:nvPr/>
        </p:nvSpPr>
        <p:spPr>
          <a:xfrm>
            <a:off x="6694367" y="4750164"/>
            <a:ext cx="1797593" cy="1216686"/>
          </a:xfrm>
          <a:custGeom>
            <a:avLst/>
            <a:gdLst>
              <a:gd name="connsiteX0" fmla="*/ 0 w 1335314"/>
              <a:gd name="connsiteY0" fmla="*/ 651236 h 1302471"/>
              <a:gd name="connsiteX1" fmla="*/ 667657 w 1335314"/>
              <a:gd name="connsiteY1" fmla="*/ 0 h 1302471"/>
              <a:gd name="connsiteX2" fmla="*/ 1335314 w 1335314"/>
              <a:gd name="connsiteY2" fmla="*/ 651236 h 1302471"/>
              <a:gd name="connsiteX3" fmla="*/ 667657 w 1335314"/>
              <a:gd name="connsiteY3" fmla="*/ 1302472 h 1302471"/>
              <a:gd name="connsiteX4" fmla="*/ 0 w 1335314"/>
              <a:gd name="connsiteY4" fmla="*/ 651236 h 1302471"/>
              <a:gd name="connsiteX0" fmla="*/ 0 w 1343161"/>
              <a:gd name="connsiteY0" fmla="*/ 658185 h 1309421"/>
              <a:gd name="connsiteX1" fmla="*/ 667657 w 1343161"/>
              <a:gd name="connsiteY1" fmla="*/ 6949 h 1309421"/>
              <a:gd name="connsiteX2" fmla="*/ 900582 w 1343161"/>
              <a:gd name="connsiteY2" fmla="*/ 335056 h 1309421"/>
              <a:gd name="connsiteX3" fmla="*/ 1335314 w 1343161"/>
              <a:gd name="connsiteY3" fmla="*/ 658185 h 1309421"/>
              <a:gd name="connsiteX4" fmla="*/ 667657 w 1343161"/>
              <a:gd name="connsiteY4" fmla="*/ 1309421 h 1309421"/>
              <a:gd name="connsiteX5" fmla="*/ 0 w 1343161"/>
              <a:gd name="connsiteY5" fmla="*/ 658185 h 1309421"/>
              <a:gd name="connsiteX0" fmla="*/ 24043 w 1367204"/>
              <a:gd name="connsiteY0" fmla="*/ 749949 h 1401185"/>
              <a:gd name="connsiteX1" fmla="*/ 198911 w 1367204"/>
              <a:gd name="connsiteY1" fmla="*/ 49448 h 1401185"/>
              <a:gd name="connsiteX2" fmla="*/ 691700 w 1367204"/>
              <a:gd name="connsiteY2" fmla="*/ 98713 h 1401185"/>
              <a:gd name="connsiteX3" fmla="*/ 924625 w 1367204"/>
              <a:gd name="connsiteY3" fmla="*/ 426820 h 1401185"/>
              <a:gd name="connsiteX4" fmla="*/ 1359357 w 1367204"/>
              <a:gd name="connsiteY4" fmla="*/ 749949 h 1401185"/>
              <a:gd name="connsiteX5" fmla="*/ 691700 w 1367204"/>
              <a:gd name="connsiteY5" fmla="*/ 1401185 h 1401185"/>
              <a:gd name="connsiteX6" fmla="*/ 24043 w 1367204"/>
              <a:gd name="connsiteY6" fmla="*/ 749949 h 1401185"/>
              <a:gd name="connsiteX0" fmla="*/ 348536 w 1691697"/>
              <a:gd name="connsiteY0" fmla="*/ 737912 h 1389148"/>
              <a:gd name="connsiteX1" fmla="*/ 2777 w 1691697"/>
              <a:gd name="connsiteY1" fmla="*/ 44871 h 1389148"/>
              <a:gd name="connsiteX2" fmla="*/ 523404 w 1691697"/>
              <a:gd name="connsiteY2" fmla="*/ 37411 h 1389148"/>
              <a:gd name="connsiteX3" fmla="*/ 1016193 w 1691697"/>
              <a:gd name="connsiteY3" fmla="*/ 86676 h 1389148"/>
              <a:gd name="connsiteX4" fmla="*/ 1249118 w 1691697"/>
              <a:gd name="connsiteY4" fmla="*/ 414783 h 1389148"/>
              <a:gd name="connsiteX5" fmla="*/ 1683850 w 1691697"/>
              <a:gd name="connsiteY5" fmla="*/ 737912 h 1389148"/>
              <a:gd name="connsiteX6" fmla="*/ 1016193 w 1691697"/>
              <a:gd name="connsiteY6" fmla="*/ 1389148 h 1389148"/>
              <a:gd name="connsiteX7" fmla="*/ 348536 w 1691697"/>
              <a:gd name="connsiteY7" fmla="*/ 737912 h 1389148"/>
              <a:gd name="connsiteX0" fmla="*/ 348487 w 1691648"/>
              <a:gd name="connsiteY0" fmla="*/ 737912 h 1391801"/>
              <a:gd name="connsiteX1" fmla="*/ 2728 w 1691648"/>
              <a:gd name="connsiteY1" fmla="*/ 44871 h 1391801"/>
              <a:gd name="connsiteX2" fmla="*/ 523355 w 1691648"/>
              <a:gd name="connsiteY2" fmla="*/ 37411 h 1391801"/>
              <a:gd name="connsiteX3" fmla="*/ 1016144 w 1691648"/>
              <a:gd name="connsiteY3" fmla="*/ 86676 h 1391801"/>
              <a:gd name="connsiteX4" fmla="*/ 1249069 w 1691648"/>
              <a:gd name="connsiteY4" fmla="*/ 414783 h 1391801"/>
              <a:gd name="connsiteX5" fmla="*/ 1683801 w 1691648"/>
              <a:gd name="connsiteY5" fmla="*/ 737912 h 1391801"/>
              <a:gd name="connsiteX6" fmla="*/ 1016144 w 1691648"/>
              <a:gd name="connsiteY6" fmla="*/ 1389148 h 1391801"/>
              <a:gd name="connsiteX7" fmla="*/ 989701 w 1691648"/>
              <a:gd name="connsiteY7" fmla="*/ 959270 h 1391801"/>
              <a:gd name="connsiteX8" fmla="*/ 348487 w 1691648"/>
              <a:gd name="connsiteY8" fmla="*/ 737912 h 1391801"/>
              <a:gd name="connsiteX0" fmla="*/ 348487 w 1797949"/>
              <a:gd name="connsiteY0" fmla="*/ 737912 h 1389398"/>
              <a:gd name="connsiteX1" fmla="*/ 2728 w 1797949"/>
              <a:gd name="connsiteY1" fmla="*/ 44871 h 1389398"/>
              <a:gd name="connsiteX2" fmla="*/ 523355 w 1797949"/>
              <a:gd name="connsiteY2" fmla="*/ 37411 h 1389398"/>
              <a:gd name="connsiteX3" fmla="*/ 1016144 w 1797949"/>
              <a:gd name="connsiteY3" fmla="*/ 86676 h 1389398"/>
              <a:gd name="connsiteX4" fmla="*/ 1249069 w 1797949"/>
              <a:gd name="connsiteY4" fmla="*/ 414783 h 1389398"/>
              <a:gd name="connsiteX5" fmla="*/ 1683801 w 1797949"/>
              <a:gd name="connsiteY5" fmla="*/ 737912 h 1389398"/>
              <a:gd name="connsiteX6" fmla="*/ 1758957 w 1797949"/>
              <a:gd name="connsiteY6" fmla="*/ 1017327 h 1389398"/>
              <a:gd name="connsiteX7" fmla="*/ 1016144 w 1797949"/>
              <a:gd name="connsiteY7" fmla="*/ 1389148 h 1389398"/>
              <a:gd name="connsiteX8" fmla="*/ 989701 w 1797949"/>
              <a:gd name="connsiteY8" fmla="*/ 959270 h 1389398"/>
              <a:gd name="connsiteX9" fmla="*/ 348487 w 1797949"/>
              <a:gd name="connsiteY9" fmla="*/ 737912 h 1389398"/>
              <a:gd name="connsiteX0" fmla="*/ 348487 w 1797949"/>
              <a:gd name="connsiteY0" fmla="*/ 737912 h 1117716"/>
              <a:gd name="connsiteX1" fmla="*/ 2728 w 1797949"/>
              <a:gd name="connsiteY1" fmla="*/ 44871 h 1117716"/>
              <a:gd name="connsiteX2" fmla="*/ 523355 w 1797949"/>
              <a:gd name="connsiteY2" fmla="*/ 37411 h 1117716"/>
              <a:gd name="connsiteX3" fmla="*/ 1016144 w 1797949"/>
              <a:gd name="connsiteY3" fmla="*/ 86676 h 1117716"/>
              <a:gd name="connsiteX4" fmla="*/ 1249069 w 1797949"/>
              <a:gd name="connsiteY4" fmla="*/ 414783 h 1117716"/>
              <a:gd name="connsiteX5" fmla="*/ 1683801 w 1797949"/>
              <a:gd name="connsiteY5" fmla="*/ 737912 h 1117716"/>
              <a:gd name="connsiteX6" fmla="*/ 1758957 w 1797949"/>
              <a:gd name="connsiteY6" fmla="*/ 1017327 h 1117716"/>
              <a:gd name="connsiteX7" fmla="*/ 1248373 w 1797949"/>
              <a:gd name="connsiteY7" fmla="*/ 1113377 h 1117716"/>
              <a:gd name="connsiteX8" fmla="*/ 989701 w 1797949"/>
              <a:gd name="connsiteY8" fmla="*/ 959270 h 1117716"/>
              <a:gd name="connsiteX9" fmla="*/ 348487 w 1797949"/>
              <a:gd name="connsiteY9" fmla="*/ 737912 h 1117716"/>
              <a:gd name="connsiteX0" fmla="*/ 348131 w 1797593"/>
              <a:gd name="connsiteY0" fmla="*/ 737912 h 1216686"/>
              <a:gd name="connsiteX1" fmla="*/ 2372 w 1797593"/>
              <a:gd name="connsiteY1" fmla="*/ 44871 h 1216686"/>
              <a:gd name="connsiteX2" fmla="*/ 522999 w 1797593"/>
              <a:gd name="connsiteY2" fmla="*/ 37411 h 1216686"/>
              <a:gd name="connsiteX3" fmla="*/ 1015788 w 1797593"/>
              <a:gd name="connsiteY3" fmla="*/ 86676 h 1216686"/>
              <a:gd name="connsiteX4" fmla="*/ 1248713 w 1797593"/>
              <a:gd name="connsiteY4" fmla="*/ 414783 h 1216686"/>
              <a:gd name="connsiteX5" fmla="*/ 1683445 w 1797593"/>
              <a:gd name="connsiteY5" fmla="*/ 737912 h 1216686"/>
              <a:gd name="connsiteX6" fmla="*/ 1758601 w 1797593"/>
              <a:gd name="connsiteY6" fmla="*/ 1017327 h 1216686"/>
              <a:gd name="connsiteX7" fmla="*/ 1248017 w 1797593"/>
              <a:gd name="connsiteY7" fmla="*/ 1113377 h 1216686"/>
              <a:gd name="connsiteX8" fmla="*/ 771631 w 1797593"/>
              <a:gd name="connsiteY8" fmla="*/ 1176984 h 1216686"/>
              <a:gd name="connsiteX9" fmla="*/ 348131 w 1797593"/>
              <a:gd name="connsiteY9" fmla="*/ 737912 h 121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7593" h="1216686">
                <a:moveTo>
                  <a:pt x="348131" y="737912"/>
                </a:moveTo>
                <a:cubicBezTo>
                  <a:pt x="219921" y="549227"/>
                  <a:pt x="-26773" y="161621"/>
                  <a:pt x="2372" y="44871"/>
                </a:cubicBezTo>
                <a:cubicBezTo>
                  <a:pt x="31517" y="-71879"/>
                  <a:pt x="407316" y="81243"/>
                  <a:pt x="522999" y="37411"/>
                </a:cubicBezTo>
                <a:cubicBezTo>
                  <a:pt x="638682" y="-6421"/>
                  <a:pt x="894836" y="23781"/>
                  <a:pt x="1015788" y="86676"/>
                </a:cubicBezTo>
                <a:cubicBezTo>
                  <a:pt x="1136740" y="149571"/>
                  <a:pt x="1137437" y="306244"/>
                  <a:pt x="1248713" y="414783"/>
                </a:cubicBezTo>
                <a:cubicBezTo>
                  <a:pt x="1359989" y="523322"/>
                  <a:pt x="1656521" y="635069"/>
                  <a:pt x="1683445" y="737912"/>
                </a:cubicBezTo>
                <a:cubicBezTo>
                  <a:pt x="1710369" y="840755"/>
                  <a:pt x="1869877" y="908788"/>
                  <a:pt x="1758601" y="1017327"/>
                </a:cubicBezTo>
                <a:cubicBezTo>
                  <a:pt x="1647325" y="1125866"/>
                  <a:pt x="1412512" y="1086768"/>
                  <a:pt x="1248017" y="1113377"/>
                </a:cubicBezTo>
                <a:cubicBezTo>
                  <a:pt x="1083522" y="1139986"/>
                  <a:pt x="882907" y="1285523"/>
                  <a:pt x="771631" y="1176984"/>
                </a:cubicBezTo>
                <a:cubicBezTo>
                  <a:pt x="660355" y="1068445"/>
                  <a:pt x="476341" y="926598"/>
                  <a:pt x="348131" y="737912"/>
                </a:cubicBezTo>
                <a:close/>
              </a:path>
            </a:pathLst>
          </a:custGeom>
          <a:solidFill>
            <a:srgbClr val="F0981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DBD6F8E-0736-4426-B5FD-F45003A4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4" b="95949" l="799" r="97125">
                        <a14:foregroundMark x1="93395" y1="56939" x2="93094" y2="56354"/>
                        <a14:foregroundMark x1="94049" y1="58209" x2="93407" y2="56963"/>
                        <a14:foregroundMark x1="55911" y1="52665" x2="56070" y2="52665"/>
                        <a14:foregroundMark x1="55751" y1="52878" x2="57668" y2="52665"/>
                        <a14:backgroundMark x1="18690" y1="29211" x2="69968" y2="3412"/>
                        <a14:backgroundMark x1="69968" y1="3412" x2="87380" y2="5970"/>
                        <a14:backgroundMark x1="95527" y1="2772" x2="98083" y2="69723"/>
                        <a14:backgroundMark x1="98083" y1="69723" x2="93610" y2="95736"/>
                        <a14:backgroundMark x1="93610" y1="95736" x2="25879" y2="99574"/>
                        <a14:backgroundMark x1="25879" y1="99574" x2="12939" y2="92964"/>
                        <a14:backgroundMark x1="1278" y1="71215" x2="2236" y2="71215"/>
                        <a14:backgroundMark x1="3514" y1="71215" x2="2556" y2="17484"/>
                        <a14:backgroundMark x1="2556" y1="17484" x2="8786" y2="8529"/>
                        <a14:backgroundMark x1="8786" y1="8529" x2="69010" y2="4691"/>
                        <a14:backgroundMark x1="69010" y1="4691" x2="69010" y2="4691"/>
                        <a14:backgroundMark x1="6550" y1="35608" x2="5751" y2="24520"/>
                        <a14:backgroundMark x1="5751" y1="24520" x2="9744" y2="9168"/>
                        <a14:backgroundMark x1="9744" y1="9168" x2="19489" y2="3412"/>
                        <a14:backgroundMark x1="19489" y1="3412" x2="28115" y2="6183"/>
                        <a14:backgroundMark x1="13259" y1="31343" x2="41374" y2="9382"/>
                        <a14:backgroundMark x1="41374" y1="9382" x2="47764" y2="8742"/>
                        <a14:backgroundMark x1="6709" y1="36461" x2="35304" y2="213"/>
                        <a14:backgroundMark x1="5272" y1="28358" x2="61022" y2="11727"/>
                        <a14:backgroundMark x1="61022" y1="11727" x2="34185" y2="23454"/>
                        <a14:backgroundMark x1="34185" y1="23454" x2="38978" y2="14286"/>
                        <a14:backgroundMark x1="38978" y1="14286" x2="46805" y2="10448"/>
                        <a14:backgroundMark x1="46805" y1="10448" x2="60224" y2="11727"/>
                        <a14:backgroundMark x1="61182" y1="11727" x2="69968" y2="13220"/>
                        <a14:backgroundMark x1="69968" y1="13220" x2="75879" y2="10874"/>
                        <a14:backgroundMark x1="86422" y1="5117" x2="98083" y2="7036"/>
                        <a14:backgroundMark x1="96645" y1="98934" x2="97923" y2="89552"/>
                        <a14:backgroundMark x1="97125" y1="98721" x2="91693" y2="96375"/>
                        <a14:backgroundMark x1="10064" y1="93603" x2="16773" y2="96802"/>
                        <a14:backgroundMark x1="2236" y1="41791" x2="639" y2="82729"/>
                        <a14:backgroundMark x1="639" y1="82729" x2="1438" y2="44776"/>
                        <a14:backgroundMark x1="1597" y1="57143" x2="1597" y2="70789"/>
                        <a14:backgroundMark x1="1597" y1="70789" x2="1118" y2="22175"/>
                        <a14:backgroundMark x1="1118" y1="22175" x2="3834" y2="0"/>
                        <a14:backgroundMark x1="1118" y1="20256" x2="7508" y2="9595"/>
                        <a14:backgroundMark x1="7508" y1="9595" x2="2396" y2="24520"/>
                        <a14:backgroundMark x1="2396" y1="24520" x2="27157" y2="18124"/>
                        <a14:backgroundMark x1="27157" y1="18124" x2="15495" y2="26226"/>
                        <a14:backgroundMark x1="15495" y1="26226" x2="39936" y2="10021"/>
                        <a14:backgroundMark x1="39936" y1="10021" x2="16933" y2="22601"/>
                        <a14:backgroundMark x1="16933" y1="22601" x2="35623" y2="16418"/>
                        <a14:backgroundMark x1="35623" y1="16418" x2="35942" y2="16418"/>
                        <a14:backgroundMark x1="13259" y1="19403" x2="15974" y2="11301"/>
                        <a14:backgroundMark x1="12460" y1="20682" x2="14537" y2="8316"/>
                        <a14:backgroundMark x1="14537" y1="8316" x2="14696" y2="8102"/>
                        <a14:backgroundMark x1="12939" y1="20469" x2="18211" y2="6823"/>
                        <a14:backgroundMark x1="17412" y1="17910" x2="24760" y2="12367"/>
                        <a14:backgroundMark x1="24760" y1="12367" x2="31949" y2="12367"/>
                        <a14:backgroundMark x1="17252" y1="17697" x2="23962" y2="13859"/>
                        <a14:backgroundMark x1="17252" y1="17697" x2="23962" y2="11727"/>
                        <a14:backgroundMark x1="16613" y1="18337" x2="18850" y2="8316"/>
                        <a14:backgroundMark x1="11661" y1="23454" x2="16613" y2="5970"/>
                        <a14:backgroundMark x1="13419" y1="21535" x2="13419" y2="10021"/>
                        <a14:backgroundMark x1="13419" y1="10021" x2="13738" y2="8955"/>
                        <a14:backgroundMark x1="12780" y1="23241" x2="7348" y2="4264"/>
                        <a14:backgroundMark x1="7348" y1="4264" x2="5431" y2="2985"/>
                        <a14:backgroundMark x1="8786" y1="13220" x2="6230" y2="5330"/>
                        <a14:backgroundMark x1="6709" y1="10874" x2="11022" y2="1706"/>
                        <a14:backgroundMark x1="9585" y1="8529" x2="17252" y2="2772"/>
                        <a14:backgroundMark x1="7508" y1="11727" x2="12620" y2="4478"/>
                        <a14:backgroundMark x1="6550" y1="8955" x2="13578" y2="5544"/>
                        <a14:backgroundMark x1="7508" y1="9168" x2="16773" y2="6823"/>
                        <a14:backgroundMark x1="6230" y1="10235" x2="11502" y2="2559"/>
                        <a14:backgroundMark x1="6230" y1="9595" x2="11022" y2="1493"/>
                        <a14:backgroundMark x1="8466" y1="20256" x2="21565" y2="7249"/>
                        <a14:backgroundMark x1="13099" y1="18124" x2="18690" y2="8102"/>
                        <a14:backgroundMark x1="10224" y1="19403" x2="16294" y2="7036"/>
                        <a14:backgroundMark x1="11502" y1="22175" x2="20128" y2="17484"/>
                        <a14:backgroundMark x1="20128" y1="17484" x2="23003" y2="14499"/>
                        <a14:backgroundMark x1="13578" y1="19616" x2="25080" y2="10448"/>
                        <a14:backgroundMark x1="9105" y1="22175" x2="21406" y2="11940"/>
                        <a14:backgroundMark x1="3514" y1="33475" x2="11981" y2="20896"/>
                        <a14:backgroundMark x1="4473" y1="36247" x2="14058" y2="31343"/>
                        <a14:backgroundMark x1="14058" y1="31343" x2="15974" y2="28998"/>
                        <a14:backgroundMark x1="4313" y1="38806" x2="12300" y2="33689"/>
                        <a14:backgroundMark x1="12300" y1="33689" x2="15016" y2="28998"/>
                        <a14:backgroundMark x1="6869" y1="35821" x2="11342" y2="29211"/>
                        <a14:backgroundMark x1="60224" y1="11514" x2="81470" y2="8742"/>
                        <a14:backgroundMark x1="81470" y1="8742" x2="82109" y2="8742"/>
                        <a14:backgroundMark x1="99042" y1="91898" x2="94089" y2="98294"/>
                        <a14:backgroundMark x1="97923" y1="93177" x2="95367" y2="99147"/>
                        <a14:backgroundMark x1="12460" y1="95096" x2="6550" y2="95096"/>
                        <a14:backgroundMark x1="31949" y1="47761" x2="40256" y2="44989"/>
                        <a14:backgroundMark x1="40256" y1="44989" x2="68850" y2="14712"/>
                        <a14:backgroundMark x1="68850" y1="14712" x2="69329" y2="14072"/>
                        <a14:backgroundMark x1="7987" y1="34755" x2="7987" y2="24947"/>
                        <a14:backgroundMark x1="6550" y1="43497" x2="2077" y2="39872"/>
                        <a14:backgroundMark x1="6869" y1="37527" x2="7987" y2="33262"/>
                        <a14:backgroundMark x1="8946" y1="30490" x2="5272" y2="30917"/>
                        <a14:backgroundMark x1="42013" y1="10235" x2="99840" y2="21748"/>
                        <a14:backgroundMark x1="57188" y1="18124" x2="74760" y2="21109"/>
                        <a14:backgroundMark x1="74760" y1="21109" x2="99840" y2="18124"/>
                        <a14:backgroundMark x1="99840" y1="18124" x2="99840" y2="18124"/>
                        <a14:backgroundMark x1="94249" y1="74414" x2="95687" y2="59275"/>
                        <a14:backgroundMark x1="95687" y1="59275" x2="92173" y2="14286"/>
                        <a14:backgroundMark x1="91853" y1="64819" x2="92492" y2="52239"/>
                        <a14:backgroundMark x1="94569" y1="63326" x2="95687" y2="39872"/>
                        <a14:backgroundMark x1="92971" y1="64392" x2="93930" y2="40299"/>
                        <a14:backgroundMark x1="92492" y1="60554" x2="94569" y2="47122"/>
                        <a14:backgroundMark x1="92971" y1="62047" x2="94569" y2="44776"/>
                        <a14:backgroundMark x1="94569" y1="44776" x2="94569" y2="44776"/>
                        <a14:backgroundMark x1="91534" y1="58209" x2="98083" y2="31343"/>
                        <a14:backgroundMark x1="91853" y1="64819" x2="95048" y2="47122"/>
                        <a14:backgroundMark x1="95048" y1="47122" x2="95048" y2="47122"/>
                        <a14:backgroundMark x1="93930" y1="64392" x2="91853" y2="52665"/>
                        <a14:backgroundMark x1="95367" y1="58635" x2="95687" y2="62900"/>
                        <a14:backgroundMark x1="93930" y1="58209" x2="93930" y2="62047"/>
                        <a14:backgroundMark x1="93610" y1="61620" x2="95048" y2="55864"/>
                        <a14:backgroundMark x1="92173" y1="63326" x2="94249" y2="54584"/>
                        <a14:backgroundMark x1="91214" y1="55864" x2="98083" y2="49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59" y="2051336"/>
            <a:ext cx="4187295" cy="3137127"/>
          </a:xfrm>
          <a:prstGeom prst="rect">
            <a:avLst/>
          </a:prstGeom>
        </p:spPr>
      </p:pic>
      <p:sp>
        <p:nvSpPr>
          <p:cNvPr id="38" name="Fluxograma: Atraso 37">
            <a:extLst>
              <a:ext uri="{FF2B5EF4-FFF2-40B4-BE49-F238E27FC236}">
                <a16:creationId xmlns:a16="http://schemas.microsoft.com/office/drawing/2014/main" id="{CB7A5EC3-6D8A-47C2-B10C-2954CCAB9AD0}"/>
              </a:ext>
            </a:extLst>
          </p:cNvPr>
          <p:cNvSpPr/>
          <p:nvPr/>
        </p:nvSpPr>
        <p:spPr>
          <a:xfrm rot="20651916" flipH="1">
            <a:off x="9727483" y="-104275"/>
            <a:ext cx="2688388" cy="2322058"/>
          </a:xfrm>
          <a:custGeom>
            <a:avLst/>
            <a:gdLst>
              <a:gd name="connsiteX0" fmla="*/ 0 w 1901371"/>
              <a:gd name="connsiteY0" fmla="*/ 0 h 1849389"/>
              <a:gd name="connsiteX1" fmla="*/ 950686 w 1901371"/>
              <a:gd name="connsiteY1" fmla="*/ 0 h 1849389"/>
              <a:gd name="connsiteX2" fmla="*/ 1901372 w 1901371"/>
              <a:gd name="connsiteY2" fmla="*/ 924695 h 1849389"/>
              <a:gd name="connsiteX3" fmla="*/ 950686 w 1901371"/>
              <a:gd name="connsiteY3" fmla="*/ 1849390 h 1849389"/>
              <a:gd name="connsiteX4" fmla="*/ 0 w 1901371"/>
              <a:gd name="connsiteY4" fmla="*/ 1849389 h 1849389"/>
              <a:gd name="connsiteX5" fmla="*/ 0 w 1901371"/>
              <a:gd name="connsiteY5" fmla="*/ 0 h 1849389"/>
              <a:gd name="connsiteX0" fmla="*/ 0 w 2143230"/>
              <a:gd name="connsiteY0" fmla="*/ 0 h 1849390"/>
              <a:gd name="connsiteX1" fmla="*/ 950686 w 2143230"/>
              <a:gd name="connsiteY1" fmla="*/ 0 h 1849390"/>
              <a:gd name="connsiteX2" fmla="*/ 2075543 w 2143230"/>
              <a:gd name="connsiteY2" fmla="*/ 272772 h 1849390"/>
              <a:gd name="connsiteX3" fmla="*/ 1901372 w 2143230"/>
              <a:gd name="connsiteY3" fmla="*/ 924695 h 1849390"/>
              <a:gd name="connsiteX4" fmla="*/ 950686 w 2143230"/>
              <a:gd name="connsiteY4" fmla="*/ 1849390 h 1849390"/>
              <a:gd name="connsiteX5" fmla="*/ 0 w 2143230"/>
              <a:gd name="connsiteY5" fmla="*/ 1849389 h 1849390"/>
              <a:gd name="connsiteX6" fmla="*/ 0 w 2143230"/>
              <a:gd name="connsiteY6" fmla="*/ 0 h 1849390"/>
              <a:gd name="connsiteX0" fmla="*/ 0 w 2132903"/>
              <a:gd name="connsiteY0" fmla="*/ 0 h 1849390"/>
              <a:gd name="connsiteX1" fmla="*/ 950686 w 2132903"/>
              <a:gd name="connsiteY1" fmla="*/ 0 h 1849390"/>
              <a:gd name="connsiteX2" fmla="*/ 2075543 w 2132903"/>
              <a:gd name="connsiteY2" fmla="*/ 272772 h 1849390"/>
              <a:gd name="connsiteX3" fmla="*/ 1901372 w 2132903"/>
              <a:gd name="connsiteY3" fmla="*/ 924695 h 1849390"/>
              <a:gd name="connsiteX4" fmla="*/ 1320800 w 2132903"/>
              <a:gd name="connsiteY4" fmla="*/ 1129114 h 1849390"/>
              <a:gd name="connsiteX5" fmla="*/ 950686 w 2132903"/>
              <a:gd name="connsiteY5" fmla="*/ 1849390 h 1849390"/>
              <a:gd name="connsiteX6" fmla="*/ 0 w 2132903"/>
              <a:gd name="connsiteY6" fmla="*/ 1849389 h 1849390"/>
              <a:gd name="connsiteX7" fmla="*/ 0 w 2132903"/>
              <a:gd name="connsiteY7" fmla="*/ 0 h 1849390"/>
              <a:gd name="connsiteX0" fmla="*/ 0 w 2132903"/>
              <a:gd name="connsiteY0" fmla="*/ 0 h 1965504"/>
              <a:gd name="connsiteX1" fmla="*/ 950686 w 2132903"/>
              <a:gd name="connsiteY1" fmla="*/ 0 h 1965504"/>
              <a:gd name="connsiteX2" fmla="*/ 2075543 w 2132903"/>
              <a:gd name="connsiteY2" fmla="*/ 272772 h 1965504"/>
              <a:gd name="connsiteX3" fmla="*/ 1901372 w 2132903"/>
              <a:gd name="connsiteY3" fmla="*/ 924695 h 1965504"/>
              <a:gd name="connsiteX4" fmla="*/ 1320800 w 2132903"/>
              <a:gd name="connsiteY4" fmla="*/ 1129114 h 1965504"/>
              <a:gd name="connsiteX5" fmla="*/ 732972 w 2132903"/>
              <a:gd name="connsiteY5" fmla="*/ 1965504 h 1965504"/>
              <a:gd name="connsiteX6" fmla="*/ 0 w 2132903"/>
              <a:gd name="connsiteY6" fmla="*/ 1849389 h 1965504"/>
              <a:gd name="connsiteX7" fmla="*/ 0 w 2132903"/>
              <a:gd name="connsiteY7" fmla="*/ 0 h 1965504"/>
              <a:gd name="connsiteX0" fmla="*/ 0 w 2131162"/>
              <a:gd name="connsiteY0" fmla="*/ 0 h 1965504"/>
              <a:gd name="connsiteX1" fmla="*/ 950686 w 2131162"/>
              <a:gd name="connsiteY1" fmla="*/ 0 h 1965504"/>
              <a:gd name="connsiteX2" fmla="*/ 2075543 w 2131162"/>
              <a:gd name="connsiteY2" fmla="*/ 272772 h 1965504"/>
              <a:gd name="connsiteX3" fmla="*/ 1901372 w 2131162"/>
              <a:gd name="connsiteY3" fmla="*/ 924695 h 1965504"/>
              <a:gd name="connsiteX4" fmla="*/ 1393371 w 2131162"/>
              <a:gd name="connsiteY4" fmla="*/ 1303286 h 1965504"/>
              <a:gd name="connsiteX5" fmla="*/ 732972 w 2131162"/>
              <a:gd name="connsiteY5" fmla="*/ 1965504 h 1965504"/>
              <a:gd name="connsiteX6" fmla="*/ 0 w 2131162"/>
              <a:gd name="connsiteY6" fmla="*/ 1849389 h 1965504"/>
              <a:gd name="connsiteX7" fmla="*/ 0 w 2131162"/>
              <a:gd name="connsiteY7" fmla="*/ 0 h 1965504"/>
              <a:gd name="connsiteX0" fmla="*/ 0 w 2131162"/>
              <a:gd name="connsiteY0" fmla="*/ 0 h 1965504"/>
              <a:gd name="connsiteX1" fmla="*/ 950686 w 2131162"/>
              <a:gd name="connsiteY1" fmla="*/ 0 h 1965504"/>
              <a:gd name="connsiteX2" fmla="*/ 2075543 w 2131162"/>
              <a:gd name="connsiteY2" fmla="*/ 272772 h 1965504"/>
              <a:gd name="connsiteX3" fmla="*/ 1901372 w 2131162"/>
              <a:gd name="connsiteY3" fmla="*/ 924695 h 1965504"/>
              <a:gd name="connsiteX4" fmla="*/ 1393371 w 2131162"/>
              <a:gd name="connsiteY4" fmla="*/ 1303286 h 1965504"/>
              <a:gd name="connsiteX5" fmla="*/ 732972 w 2131162"/>
              <a:gd name="connsiteY5" fmla="*/ 1965504 h 1965504"/>
              <a:gd name="connsiteX6" fmla="*/ 0 w 2131162"/>
              <a:gd name="connsiteY6" fmla="*/ 1849389 h 1965504"/>
              <a:gd name="connsiteX7" fmla="*/ 0 w 2131162"/>
              <a:gd name="connsiteY7" fmla="*/ 0 h 1965504"/>
              <a:gd name="connsiteX0" fmla="*/ 0 w 2131504"/>
              <a:gd name="connsiteY0" fmla="*/ 0 h 1965504"/>
              <a:gd name="connsiteX1" fmla="*/ 950686 w 2131504"/>
              <a:gd name="connsiteY1" fmla="*/ 0 h 1965504"/>
              <a:gd name="connsiteX2" fmla="*/ 2075543 w 2131504"/>
              <a:gd name="connsiteY2" fmla="*/ 272772 h 1965504"/>
              <a:gd name="connsiteX3" fmla="*/ 1901372 w 2131504"/>
              <a:gd name="connsiteY3" fmla="*/ 924695 h 1965504"/>
              <a:gd name="connsiteX4" fmla="*/ 1378856 w 2131504"/>
              <a:gd name="connsiteY4" fmla="*/ 1216201 h 1965504"/>
              <a:gd name="connsiteX5" fmla="*/ 732972 w 2131504"/>
              <a:gd name="connsiteY5" fmla="*/ 1965504 h 1965504"/>
              <a:gd name="connsiteX6" fmla="*/ 0 w 2131504"/>
              <a:gd name="connsiteY6" fmla="*/ 1849389 h 1965504"/>
              <a:gd name="connsiteX7" fmla="*/ 0 w 2131504"/>
              <a:gd name="connsiteY7" fmla="*/ 0 h 1965504"/>
              <a:gd name="connsiteX0" fmla="*/ 0 w 2131504"/>
              <a:gd name="connsiteY0" fmla="*/ 0 h 1965504"/>
              <a:gd name="connsiteX1" fmla="*/ 950686 w 2131504"/>
              <a:gd name="connsiteY1" fmla="*/ 0 h 1965504"/>
              <a:gd name="connsiteX2" fmla="*/ 2075543 w 2131504"/>
              <a:gd name="connsiteY2" fmla="*/ 272772 h 1965504"/>
              <a:gd name="connsiteX3" fmla="*/ 1901372 w 2131504"/>
              <a:gd name="connsiteY3" fmla="*/ 924695 h 1965504"/>
              <a:gd name="connsiteX4" fmla="*/ 1378856 w 2131504"/>
              <a:gd name="connsiteY4" fmla="*/ 1216201 h 1965504"/>
              <a:gd name="connsiteX5" fmla="*/ 732972 w 2131504"/>
              <a:gd name="connsiteY5" fmla="*/ 1965504 h 1965504"/>
              <a:gd name="connsiteX6" fmla="*/ 0 w 2131504"/>
              <a:gd name="connsiteY6" fmla="*/ 1849389 h 1965504"/>
              <a:gd name="connsiteX7" fmla="*/ 0 w 2131504"/>
              <a:gd name="connsiteY7" fmla="*/ 0 h 1965504"/>
              <a:gd name="connsiteX0" fmla="*/ 0 w 2131504"/>
              <a:gd name="connsiteY0" fmla="*/ 0 h 1965504"/>
              <a:gd name="connsiteX1" fmla="*/ 950686 w 2131504"/>
              <a:gd name="connsiteY1" fmla="*/ 0 h 1965504"/>
              <a:gd name="connsiteX2" fmla="*/ 2075543 w 2131504"/>
              <a:gd name="connsiteY2" fmla="*/ 272772 h 1965504"/>
              <a:gd name="connsiteX3" fmla="*/ 1901372 w 2131504"/>
              <a:gd name="connsiteY3" fmla="*/ 924695 h 1965504"/>
              <a:gd name="connsiteX4" fmla="*/ 1378856 w 2131504"/>
              <a:gd name="connsiteY4" fmla="*/ 1216201 h 1965504"/>
              <a:gd name="connsiteX5" fmla="*/ 732972 w 2131504"/>
              <a:gd name="connsiteY5" fmla="*/ 1965504 h 1965504"/>
              <a:gd name="connsiteX6" fmla="*/ 0 w 2131504"/>
              <a:gd name="connsiteY6" fmla="*/ 1849389 h 1965504"/>
              <a:gd name="connsiteX7" fmla="*/ 0 w 2131504"/>
              <a:gd name="connsiteY7" fmla="*/ 0 h 1965504"/>
              <a:gd name="connsiteX0" fmla="*/ 0 w 2131504"/>
              <a:gd name="connsiteY0" fmla="*/ 0 h 1966439"/>
              <a:gd name="connsiteX1" fmla="*/ 950686 w 2131504"/>
              <a:gd name="connsiteY1" fmla="*/ 0 h 1966439"/>
              <a:gd name="connsiteX2" fmla="*/ 2075543 w 2131504"/>
              <a:gd name="connsiteY2" fmla="*/ 272772 h 1966439"/>
              <a:gd name="connsiteX3" fmla="*/ 1901372 w 2131504"/>
              <a:gd name="connsiteY3" fmla="*/ 924695 h 1966439"/>
              <a:gd name="connsiteX4" fmla="*/ 1378856 w 2131504"/>
              <a:gd name="connsiteY4" fmla="*/ 1216201 h 1966439"/>
              <a:gd name="connsiteX5" fmla="*/ 732972 w 2131504"/>
              <a:gd name="connsiteY5" fmla="*/ 1965504 h 1966439"/>
              <a:gd name="connsiteX6" fmla="*/ 0 w 2131504"/>
              <a:gd name="connsiteY6" fmla="*/ 1849389 h 1966439"/>
              <a:gd name="connsiteX7" fmla="*/ 0 w 2131504"/>
              <a:gd name="connsiteY7" fmla="*/ 0 h 1966439"/>
              <a:gd name="connsiteX0" fmla="*/ 0 w 2131504"/>
              <a:gd name="connsiteY0" fmla="*/ 0 h 2053189"/>
              <a:gd name="connsiteX1" fmla="*/ 950686 w 2131504"/>
              <a:gd name="connsiteY1" fmla="*/ 0 h 2053189"/>
              <a:gd name="connsiteX2" fmla="*/ 2075543 w 2131504"/>
              <a:gd name="connsiteY2" fmla="*/ 272772 h 2053189"/>
              <a:gd name="connsiteX3" fmla="*/ 1901372 w 2131504"/>
              <a:gd name="connsiteY3" fmla="*/ 924695 h 2053189"/>
              <a:gd name="connsiteX4" fmla="*/ 1378856 w 2131504"/>
              <a:gd name="connsiteY4" fmla="*/ 1216201 h 2053189"/>
              <a:gd name="connsiteX5" fmla="*/ 732972 w 2131504"/>
              <a:gd name="connsiteY5" fmla="*/ 1965504 h 2053189"/>
              <a:gd name="connsiteX6" fmla="*/ 0 w 2131504"/>
              <a:gd name="connsiteY6" fmla="*/ 1849389 h 2053189"/>
              <a:gd name="connsiteX7" fmla="*/ 0 w 2131504"/>
              <a:gd name="connsiteY7" fmla="*/ 0 h 2053189"/>
              <a:gd name="connsiteX0" fmla="*/ 0 w 2139503"/>
              <a:gd name="connsiteY0" fmla="*/ 0 h 2053189"/>
              <a:gd name="connsiteX1" fmla="*/ 950686 w 2139503"/>
              <a:gd name="connsiteY1" fmla="*/ 0 h 2053189"/>
              <a:gd name="connsiteX2" fmla="*/ 2075543 w 2139503"/>
              <a:gd name="connsiteY2" fmla="*/ 272772 h 2053189"/>
              <a:gd name="connsiteX3" fmla="*/ 1901372 w 2139503"/>
              <a:gd name="connsiteY3" fmla="*/ 924695 h 2053189"/>
              <a:gd name="connsiteX4" fmla="*/ 1074056 w 2139503"/>
              <a:gd name="connsiteY4" fmla="*/ 1100086 h 2053189"/>
              <a:gd name="connsiteX5" fmla="*/ 732972 w 2139503"/>
              <a:gd name="connsiteY5" fmla="*/ 1965504 h 2053189"/>
              <a:gd name="connsiteX6" fmla="*/ 0 w 2139503"/>
              <a:gd name="connsiteY6" fmla="*/ 1849389 h 2053189"/>
              <a:gd name="connsiteX7" fmla="*/ 0 w 2139503"/>
              <a:gd name="connsiteY7" fmla="*/ 0 h 2053189"/>
              <a:gd name="connsiteX0" fmla="*/ 0 w 2652551"/>
              <a:gd name="connsiteY0" fmla="*/ 265866 h 2053189"/>
              <a:gd name="connsiteX1" fmla="*/ 1463734 w 2652551"/>
              <a:gd name="connsiteY1" fmla="*/ 0 h 2053189"/>
              <a:gd name="connsiteX2" fmla="*/ 2588591 w 2652551"/>
              <a:gd name="connsiteY2" fmla="*/ 272772 h 2053189"/>
              <a:gd name="connsiteX3" fmla="*/ 2414420 w 2652551"/>
              <a:gd name="connsiteY3" fmla="*/ 924695 h 2053189"/>
              <a:gd name="connsiteX4" fmla="*/ 1587104 w 2652551"/>
              <a:gd name="connsiteY4" fmla="*/ 1100086 h 2053189"/>
              <a:gd name="connsiteX5" fmla="*/ 1246020 w 2652551"/>
              <a:gd name="connsiteY5" fmla="*/ 1965504 h 2053189"/>
              <a:gd name="connsiteX6" fmla="*/ 513048 w 2652551"/>
              <a:gd name="connsiteY6" fmla="*/ 1849389 h 2053189"/>
              <a:gd name="connsiteX7" fmla="*/ 0 w 2652551"/>
              <a:gd name="connsiteY7" fmla="*/ 265866 h 2053189"/>
              <a:gd name="connsiteX0" fmla="*/ 0 w 2652551"/>
              <a:gd name="connsiteY0" fmla="*/ 265866 h 2060897"/>
              <a:gd name="connsiteX1" fmla="*/ 1463734 w 2652551"/>
              <a:gd name="connsiteY1" fmla="*/ 0 h 2060897"/>
              <a:gd name="connsiteX2" fmla="*/ 2588591 w 2652551"/>
              <a:gd name="connsiteY2" fmla="*/ 272772 h 2060897"/>
              <a:gd name="connsiteX3" fmla="*/ 2414420 w 2652551"/>
              <a:gd name="connsiteY3" fmla="*/ 924695 h 2060897"/>
              <a:gd name="connsiteX4" fmla="*/ 1587104 w 2652551"/>
              <a:gd name="connsiteY4" fmla="*/ 1100086 h 2060897"/>
              <a:gd name="connsiteX5" fmla="*/ 1246020 w 2652551"/>
              <a:gd name="connsiteY5" fmla="*/ 1965504 h 2060897"/>
              <a:gd name="connsiteX6" fmla="*/ 479055 w 2652551"/>
              <a:gd name="connsiteY6" fmla="*/ 1889178 h 2060897"/>
              <a:gd name="connsiteX7" fmla="*/ 0 w 2652551"/>
              <a:gd name="connsiteY7" fmla="*/ 265866 h 2060897"/>
              <a:gd name="connsiteX0" fmla="*/ 0 w 2652551"/>
              <a:gd name="connsiteY0" fmla="*/ 466919 h 2261950"/>
              <a:gd name="connsiteX1" fmla="*/ 1587849 w 2652551"/>
              <a:gd name="connsiteY1" fmla="*/ 0 h 2261950"/>
              <a:gd name="connsiteX2" fmla="*/ 2588591 w 2652551"/>
              <a:gd name="connsiteY2" fmla="*/ 473825 h 2261950"/>
              <a:gd name="connsiteX3" fmla="*/ 2414420 w 2652551"/>
              <a:gd name="connsiteY3" fmla="*/ 1125748 h 2261950"/>
              <a:gd name="connsiteX4" fmla="*/ 1587104 w 2652551"/>
              <a:gd name="connsiteY4" fmla="*/ 1301139 h 2261950"/>
              <a:gd name="connsiteX5" fmla="*/ 1246020 w 2652551"/>
              <a:gd name="connsiteY5" fmla="*/ 2166557 h 2261950"/>
              <a:gd name="connsiteX6" fmla="*/ 479055 w 2652551"/>
              <a:gd name="connsiteY6" fmla="*/ 2090231 h 2261950"/>
              <a:gd name="connsiteX7" fmla="*/ 0 w 2652551"/>
              <a:gd name="connsiteY7" fmla="*/ 466919 h 2261950"/>
              <a:gd name="connsiteX0" fmla="*/ 0 w 2688388"/>
              <a:gd name="connsiteY0" fmla="*/ 446891 h 2261950"/>
              <a:gd name="connsiteX1" fmla="*/ 1623686 w 2688388"/>
              <a:gd name="connsiteY1" fmla="*/ 0 h 2261950"/>
              <a:gd name="connsiteX2" fmla="*/ 2624428 w 2688388"/>
              <a:gd name="connsiteY2" fmla="*/ 473825 h 2261950"/>
              <a:gd name="connsiteX3" fmla="*/ 2450257 w 2688388"/>
              <a:gd name="connsiteY3" fmla="*/ 1125748 h 2261950"/>
              <a:gd name="connsiteX4" fmla="*/ 1622941 w 2688388"/>
              <a:gd name="connsiteY4" fmla="*/ 1301139 h 2261950"/>
              <a:gd name="connsiteX5" fmla="*/ 1281857 w 2688388"/>
              <a:gd name="connsiteY5" fmla="*/ 2166557 h 2261950"/>
              <a:gd name="connsiteX6" fmla="*/ 514892 w 2688388"/>
              <a:gd name="connsiteY6" fmla="*/ 2090231 h 2261950"/>
              <a:gd name="connsiteX7" fmla="*/ 0 w 2688388"/>
              <a:gd name="connsiteY7" fmla="*/ 446891 h 2261950"/>
              <a:gd name="connsiteX0" fmla="*/ 0 w 2688388"/>
              <a:gd name="connsiteY0" fmla="*/ 446891 h 2271081"/>
              <a:gd name="connsiteX1" fmla="*/ 1623686 w 2688388"/>
              <a:gd name="connsiteY1" fmla="*/ 0 h 2271081"/>
              <a:gd name="connsiteX2" fmla="*/ 2624428 w 2688388"/>
              <a:gd name="connsiteY2" fmla="*/ 473825 h 2271081"/>
              <a:gd name="connsiteX3" fmla="*/ 2450257 w 2688388"/>
              <a:gd name="connsiteY3" fmla="*/ 1125748 h 2271081"/>
              <a:gd name="connsiteX4" fmla="*/ 1622941 w 2688388"/>
              <a:gd name="connsiteY4" fmla="*/ 1301139 h 2271081"/>
              <a:gd name="connsiteX5" fmla="*/ 1281857 w 2688388"/>
              <a:gd name="connsiteY5" fmla="*/ 2166557 h 2271081"/>
              <a:gd name="connsiteX6" fmla="*/ 480899 w 2688388"/>
              <a:gd name="connsiteY6" fmla="*/ 2130019 h 2271081"/>
              <a:gd name="connsiteX7" fmla="*/ 0 w 2688388"/>
              <a:gd name="connsiteY7" fmla="*/ 446891 h 2271081"/>
              <a:gd name="connsiteX0" fmla="*/ 0 w 2688388"/>
              <a:gd name="connsiteY0" fmla="*/ 446891 h 2233901"/>
              <a:gd name="connsiteX1" fmla="*/ 1623686 w 2688388"/>
              <a:gd name="connsiteY1" fmla="*/ 0 h 2233901"/>
              <a:gd name="connsiteX2" fmla="*/ 2624428 w 2688388"/>
              <a:gd name="connsiteY2" fmla="*/ 473825 h 2233901"/>
              <a:gd name="connsiteX3" fmla="*/ 2450257 w 2688388"/>
              <a:gd name="connsiteY3" fmla="*/ 1125748 h 2233901"/>
              <a:gd name="connsiteX4" fmla="*/ 1622941 w 2688388"/>
              <a:gd name="connsiteY4" fmla="*/ 1301139 h 2233901"/>
              <a:gd name="connsiteX5" fmla="*/ 1252082 w 2688388"/>
              <a:gd name="connsiteY5" fmla="*/ 2114645 h 2233901"/>
              <a:gd name="connsiteX6" fmla="*/ 480899 w 2688388"/>
              <a:gd name="connsiteY6" fmla="*/ 2130019 h 2233901"/>
              <a:gd name="connsiteX7" fmla="*/ 0 w 2688388"/>
              <a:gd name="connsiteY7" fmla="*/ 446891 h 2233901"/>
              <a:gd name="connsiteX0" fmla="*/ 0 w 2688388"/>
              <a:gd name="connsiteY0" fmla="*/ 446891 h 2322058"/>
              <a:gd name="connsiteX1" fmla="*/ 1623686 w 2688388"/>
              <a:gd name="connsiteY1" fmla="*/ 0 h 2322058"/>
              <a:gd name="connsiteX2" fmla="*/ 2624428 w 2688388"/>
              <a:gd name="connsiteY2" fmla="*/ 473825 h 2322058"/>
              <a:gd name="connsiteX3" fmla="*/ 2450257 w 2688388"/>
              <a:gd name="connsiteY3" fmla="*/ 1125748 h 2322058"/>
              <a:gd name="connsiteX4" fmla="*/ 1622941 w 2688388"/>
              <a:gd name="connsiteY4" fmla="*/ 1301139 h 2322058"/>
              <a:gd name="connsiteX5" fmla="*/ 1252082 w 2688388"/>
              <a:gd name="connsiteY5" fmla="*/ 2114645 h 2322058"/>
              <a:gd name="connsiteX6" fmla="*/ 480899 w 2688388"/>
              <a:gd name="connsiteY6" fmla="*/ 2130019 h 2322058"/>
              <a:gd name="connsiteX7" fmla="*/ 0 w 2688388"/>
              <a:gd name="connsiteY7" fmla="*/ 446891 h 2322058"/>
              <a:gd name="connsiteX0" fmla="*/ 0 w 2688388"/>
              <a:gd name="connsiteY0" fmla="*/ 446891 h 2322058"/>
              <a:gd name="connsiteX1" fmla="*/ 1623686 w 2688388"/>
              <a:gd name="connsiteY1" fmla="*/ 0 h 2322058"/>
              <a:gd name="connsiteX2" fmla="*/ 2624428 w 2688388"/>
              <a:gd name="connsiteY2" fmla="*/ 473825 h 2322058"/>
              <a:gd name="connsiteX3" fmla="*/ 2450257 w 2688388"/>
              <a:gd name="connsiteY3" fmla="*/ 1125748 h 2322058"/>
              <a:gd name="connsiteX4" fmla="*/ 1622941 w 2688388"/>
              <a:gd name="connsiteY4" fmla="*/ 1301139 h 2322058"/>
              <a:gd name="connsiteX5" fmla="*/ 1252082 w 2688388"/>
              <a:gd name="connsiteY5" fmla="*/ 2114645 h 2322058"/>
              <a:gd name="connsiteX6" fmla="*/ 480899 w 2688388"/>
              <a:gd name="connsiteY6" fmla="*/ 2130019 h 2322058"/>
              <a:gd name="connsiteX7" fmla="*/ 0 w 2688388"/>
              <a:gd name="connsiteY7" fmla="*/ 446891 h 2322058"/>
              <a:gd name="connsiteX0" fmla="*/ 0 w 2688388"/>
              <a:gd name="connsiteY0" fmla="*/ 446891 h 2322058"/>
              <a:gd name="connsiteX1" fmla="*/ 1623686 w 2688388"/>
              <a:gd name="connsiteY1" fmla="*/ 0 h 2322058"/>
              <a:gd name="connsiteX2" fmla="*/ 2624428 w 2688388"/>
              <a:gd name="connsiteY2" fmla="*/ 473825 h 2322058"/>
              <a:gd name="connsiteX3" fmla="*/ 2450257 w 2688388"/>
              <a:gd name="connsiteY3" fmla="*/ 1125748 h 2322058"/>
              <a:gd name="connsiteX4" fmla="*/ 1622941 w 2688388"/>
              <a:gd name="connsiteY4" fmla="*/ 1301139 h 2322058"/>
              <a:gd name="connsiteX5" fmla="*/ 1252082 w 2688388"/>
              <a:gd name="connsiteY5" fmla="*/ 2114645 h 2322058"/>
              <a:gd name="connsiteX6" fmla="*/ 480899 w 2688388"/>
              <a:gd name="connsiteY6" fmla="*/ 2130019 h 2322058"/>
              <a:gd name="connsiteX7" fmla="*/ 0 w 2688388"/>
              <a:gd name="connsiteY7" fmla="*/ 446891 h 232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8388" h="2322058">
                <a:moveTo>
                  <a:pt x="0" y="446891"/>
                </a:moveTo>
                <a:lnTo>
                  <a:pt x="1623686" y="0"/>
                </a:lnTo>
                <a:cubicBezTo>
                  <a:pt x="1904295" y="55138"/>
                  <a:pt x="2465980" y="319709"/>
                  <a:pt x="2624428" y="473825"/>
                </a:cubicBezTo>
                <a:cubicBezTo>
                  <a:pt x="2782876" y="627941"/>
                  <a:pt x="2617171" y="987862"/>
                  <a:pt x="2450257" y="1125748"/>
                </a:cubicBezTo>
                <a:cubicBezTo>
                  <a:pt x="2283343" y="1263634"/>
                  <a:pt x="1868475" y="1234109"/>
                  <a:pt x="1622941" y="1301139"/>
                </a:cubicBezTo>
                <a:cubicBezTo>
                  <a:pt x="1333863" y="1382683"/>
                  <a:pt x="1343155" y="1838909"/>
                  <a:pt x="1252082" y="2114645"/>
                </a:cubicBezTo>
                <a:cubicBezTo>
                  <a:pt x="1067705" y="2551450"/>
                  <a:pt x="725223" y="2168724"/>
                  <a:pt x="480899" y="2130019"/>
                </a:cubicBezTo>
                <a:lnTo>
                  <a:pt x="0" y="446891"/>
                </a:lnTo>
                <a:close/>
              </a:path>
            </a:pathLst>
          </a:custGeom>
          <a:gradFill>
            <a:gsLst>
              <a:gs pos="84000">
                <a:srgbClr val="F77624"/>
              </a:gs>
              <a:gs pos="100000">
                <a:srgbClr val="FF512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7EFA61F9-0731-425A-93C5-4132D28F4EA6}"/>
              </a:ext>
            </a:extLst>
          </p:cNvPr>
          <p:cNvSpPr/>
          <p:nvPr/>
        </p:nvSpPr>
        <p:spPr>
          <a:xfrm rot="357410">
            <a:off x="7819984" y="417921"/>
            <a:ext cx="1638519" cy="946142"/>
          </a:xfrm>
          <a:custGeom>
            <a:avLst/>
            <a:gdLst>
              <a:gd name="connsiteX0" fmla="*/ 0 w 1594381"/>
              <a:gd name="connsiteY0" fmla="*/ 411503 h 823006"/>
              <a:gd name="connsiteX1" fmla="*/ 411503 w 1594381"/>
              <a:gd name="connsiteY1" fmla="*/ 0 h 823006"/>
              <a:gd name="connsiteX2" fmla="*/ 1182878 w 1594381"/>
              <a:gd name="connsiteY2" fmla="*/ 0 h 823006"/>
              <a:gd name="connsiteX3" fmla="*/ 1594381 w 1594381"/>
              <a:gd name="connsiteY3" fmla="*/ 411503 h 823006"/>
              <a:gd name="connsiteX4" fmla="*/ 1594381 w 1594381"/>
              <a:gd name="connsiteY4" fmla="*/ 411503 h 823006"/>
              <a:gd name="connsiteX5" fmla="*/ 1182878 w 1594381"/>
              <a:gd name="connsiteY5" fmla="*/ 823006 h 823006"/>
              <a:gd name="connsiteX6" fmla="*/ 411503 w 1594381"/>
              <a:gd name="connsiteY6" fmla="*/ 823006 h 823006"/>
              <a:gd name="connsiteX7" fmla="*/ 0 w 1594381"/>
              <a:gd name="connsiteY7" fmla="*/ 411503 h 823006"/>
              <a:gd name="connsiteX0" fmla="*/ 0 w 1594381"/>
              <a:gd name="connsiteY0" fmla="*/ 411503 h 823006"/>
              <a:gd name="connsiteX1" fmla="*/ 411503 w 1594381"/>
              <a:gd name="connsiteY1" fmla="*/ 0 h 823006"/>
              <a:gd name="connsiteX2" fmla="*/ 1182878 w 1594381"/>
              <a:gd name="connsiteY2" fmla="*/ 0 h 823006"/>
              <a:gd name="connsiteX3" fmla="*/ 1594381 w 1594381"/>
              <a:gd name="connsiteY3" fmla="*/ 411503 h 823006"/>
              <a:gd name="connsiteX4" fmla="*/ 1594381 w 1594381"/>
              <a:gd name="connsiteY4" fmla="*/ 411503 h 823006"/>
              <a:gd name="connsiteX5" fmla="*/ 1104047 w 1594381"/>
              <a:gd name="connsiteY5" fmla="*/ 626928 h 823006"/>
              <a:gd name="connsiteX6" fmla="*/ 411503 w 1594381"/>
              <a:gd name="connsiteY6" fmla="*/ 823006 h 823006"/>
              <a:gd name="connsiteX7" fmla="*/ 0 w 1594381"/>
              <a:gd name="connsiteY7" fmla="*/ 411503 h 823006"/>
              <a:gd name="connsiteX0" fmla="*/ 0 w 1594381"/>
              <a:gd name="connsiteY0" fmla="*/ 411503 h 849559"/>
              <a:gd name="connsiteX1" fmla="*/ 411503 w 1594381"/>
              <a:gd name="connsiteY1" fmla="*/ 0 h 849559"/>
              <a:gd name="connsiteX2" fmla="*/ 1182878 w 1594381"/>
              <a:gd name="connsiteY2" fmla="*/ 0 h 849559"/>
              <a:gd name="connsiteX3" fmla="*/ 1594381 w 1594381"/>
              <a:gd name="connsiteY3" fmla="*/ 411503 h 849559"/>
              <a:gd name="connsiteX4" fmla="*/ 1594381 w 1594381"/>
              <a:gd name="connsiteY4" fmla="*/ 411503 h 849559"/>
              <a:gd name="connsiteX5" fmla="*/ 1104047 w 1594381"/>
              <a:gd name="connsiteY5" fmla="*/ 626928 h 849559"/>
              <a:gd name="connsiteX6" fmla="*/ 411503 w 1594381"/>
              <a:gd name="connsiteY6" fmla="*/ 823006 h 849559"/>
              <a:gd name="connsiteX7" fmla="*/ 0 w 1594381"/>
              <a:gd name="connsiteY7" fmla="*/ 411503 h 849559"/>
              <a:gd name="connsiteX0" fmla="*/ 404 w 1594785"/>
              <a:gd name="connsiteY0" fmla="*/ 411503 h 849559"/>
              <a:gd name="connsiteX1" fmla="*/ 474797 w 1594785"/>
              <a:gd name="connsiteY1" fmla="*/ 183149 h 849559"/>
              <a:gd name="connsiteX2" fmla="*/ 1183282 w 1594785"/>
              <a:gd name="connsiteY2" fmla="*/ 0 h 849559"/>
              <a:gd name="connsiteX3" fmla="*/ 1594785 w 1594785"/>
              <a:gd name="connsiteY3" fmla="*/ 411503 h 849559"/>
              <a:gd name="connsiteX4" fmla="*/ 1594785 w 1594785"/>
              <a:gd name="connsiteY4" fmla="*/ 411503 h 849559"/>
              <a:gd name="connsiteX5" fmla="*/ 1104451 w 1594785"/>
              <a:gd name="connsiteY5" fmla="*/ 626928 h 849559"/>
              <a:gd name="connsiteX6" fmla="*/ 411907 w 1594785"/>
              <a:gd name="connsiteY6" fmla="*/ 823006 h 849559"/>
              <a:gd name="connsiteX7" fmla="*/ 404 w 1594785"/>
              <a:gd name="connsiteY7" fmla="*/ 411503 h 849559"/>
              <a:gd name="connsiteX0" fmla="*/ 404 w 1594785"/>
              <a:gd name="connsiteY0" fmla="*/ 411958 h 850014"/>
              <a:gd name="connsiteX1" fmla="*/ 474797 w 1594785"/>
              <a:gd name="connsiteY1" fmla="*/ 183604 h 850014"/>
              <a:gd name="connsiteX2" fmla="*/ 1183282 w 1594785"/>
              <a:gd name="connsiteY2" fmla="*/ 455 h 850014"/>
              <a:gd name="connsiteX3" fmla="*/ 1594785 w 1594785"/>
              <a:gd name="connsiteY3" fmla="*/ 411958 h 850014"/>
              <a:gd name="connsiteX4" fmla="*/ 1594785 w 1594785"/>
              <a:gd name="connsiteY4" fmla="*/ 411958 h 850014"/>
              <a:gd name="connsiteX5" fmla="*/ 1104451 w 1594785"/>
              <a:gd name="connsiteY5" fmla="*/ 627383 h 850014"/>
              <a:gd name="connsiteX6" fmla="*/ 411907 w 1594785"/>
              <a:gd name="connsiteY6" fmla="*/ 823461 h 850014"/>
              <a:gd name="connsiteX7" fmla="*/ 404 w 1594785"/>
              <a:gd name="connsiteY7" fmla="*/ 411958 h 850014"/>
              <a:gd name="connsiteX0" fmla="*/ 404 w 1594785"/>
              <a:gd name="connsiteY0" fmla="*/ 411958 h 909032"/>
              <a:gd name="connsiteX1" fmla="*/ 474797 w 1594785"/>
              <a:gd name="connsiteY1" fmla="*/ 183604 h 909032"/>
              <a:gd name="connsiteX2" fmla="*/ 1183282 w 1594785"/>
              <a:gd name="connsiteY2" fmla="*/ 455 h 909032"/>
              <a:gd name="connsiteX3" fmla="*/ 1594785 w 1594785"/>
              <a:gd name="connsiteY3" fmla="*/ 411958 h 909032"/>
              <a:gd name="connsiteX4" fmla="*/ 1594785 w 1594785"/>
              <a:gd name="connsiteY4" fmla="*/ 411958 h 909032"/>
              <a:gd name="connsiteX5" fmla="*/ 1104451 w 1594785"/>
              <a:gd name="connsiteY5" fmla="*/ 627383 h 909032"/>
              <a:gd name="connsiteX6" fmla="*/ 411907 w 1594785"/>
              <a:gd name="connsiteY6" fmla="*/ 823461 h 909032"/>
              <a:gd name="connsiteX7" fmla="*/ 404 w 1594785"/>
              <a:gd name="connsiteY7" fmla="*/ 411958 h 909032"/>
              <a:gd name="connsiteX0" fmla="*/ 404 w 1625511"/>
              <a:gd name="connsiteY0" fmla="*/ 411958 h 909032"/>
              <a:gd name="connsiteX1" fmla="*/ 474797 w 1625511"/>
              <a:gd name="connsiteY1" fmla="*/ 183604 h 909032"/>
              <a:gd name="connsiteX2" fmla="*/ 1183282 w 1625511"/>
              <a:gd name="connsiteY2" fmla="*/ 455 h 909032"/>
              <a:gd name="connsiteX3" fmla="*/ 1594785 w 1625511"/>
              <a:gd name="connsiteY3" fmla="*/ 411958 h 909032"/>
              <a:gd name="connsiteX4" fmla="*/ 1594785 w 1625511"/>
              <a:gd name="connsiteY4" fmla="*/ 411958 h 909032"/>
              <a:gd name="connsiteX5" fmla="*/ 1104451 w 1625511"/>
              <a:gd name="connsiteY5" fmla="*/ 627383 h 909032"/>
              <a:gd name="connsiteX6" fmla="*/ 411907 w 1625511"/>
              <a:gd name="connsiteY6" fmla="*/ 823461 h 909032"/>
              <a:gd name="connsiteX7" fmla="*/ 404 w 1625511"/>
              <a:gd name="connsiteY7" fmla="*/ 411958 h 909032"/>
              <a:gd name="connsiteX0" fmla="*/ 404 w 1641889"/>
              <a:gd name="connsiteY0" fmla="*/ 411958 h 1120438"/>
              <a:gd name="connsiteX1" fmla="*/ 474797 w 1641889"/>
              <a:gd name="connsiteY1" fmla="*/ 183604 h 1120438"/>
              <a:gd name="connsiteX2" fmla="*/ 1183282 w 1641889"/>
              <a:gd name="connsiteY2" fmla="*/ 455 h 1120438"/>
              <a:gd name="connsiteX3" fmla="*/ 1594785 w 1641889"/>
              <a:gd name="connsiteY3" fmla="*/ 411958 h 1120438"/>
              <a:gd name="connsiteX4" fmla="*/ 1594785 w 1641889"/>
              <a:gd name="connsiteY4" fmla="*/ 411958 h 1120438"/>
              <a:gd name="connsiteX5" fmla="*/ 1150518 w 1641889"/>
              <a:gd name="connsiteY5" fmla="*/ 929032 h 1120438"/>
              <a:gd name="connsiteX6" fmla="*/ 411907 w 1641889"/>
              <a:gd name="connsiteY6" fmla="*/ 823461 h 1120438"/>
              <a:gd name="connsiteX7" fmla="*/ 404 w 1641889"/>
              <a:gd name="connsiteY7" fmla="*/ 411958 h 1120438"/>
              <a:gd name="connsiteX0" fmla="*/ 404 w 1638519"/>
              <a:gd name="connsiteY0" fmla="*/ 411958 h 1120438"/>
              <a:gd name="connsiteX1" fmla="*/ 474797 w 1638519"/>
              <a:gd name="connsiteY1" fmla="*/ 183604 h 1120438"/>
              <a:gd name="connsiteX2" fmla="*/ 1183282 w 1638519"/>
              <a:gd name="connsiteY2" fmla="*/ 455 h 1120438"/>
              <a:gd name="connsiteX3" fmla="*/ 1594785 w 1638519"/>
              <a:gd name="connsiteY3" fmla="*/ 411958 h 1120438"/>
              <a:gd name="connsiteX4" fmla="*/ 1594785 w 1638519"/>
              <a:gd name="connsiteY4" fmla="*/ 411958 h 1120438"/>
              <a:gd name="connsiteX5" fmla="*/ 1150518 w 1638519"/>
              <a:gd name="connsiteY5" fmla="*/ 929032 h 1120438"/>
              <a:gd name="connsiteX6" fmla="*/ 411907 w 1638519"/>
              <a:gd name="connsiteY6" fmla="*/ 823461 h 1120438"/>
              <a:gd name="connsiteX7" fmla="*/ 404 w 1638519"/>
              <a:gd name="connsiteY7" fmla="*/ 411958 h 1120438"/>
              <a:gd name="connsiteX0" fmla="*/ 404 w 1638519"/>
              <a:gd name="connsiteY0" fmla="*/ 411958 h 970187"/>
              <a:gd name="connsiteX1" fmla="*/ 474797 w 1638519"/>
              <a:gd name="connsiteY1" fmla="*/ 183604 h 970187"/>
              <a:gd name="connsiteX2" fmla="*/ 1183282 w 1638519"/>
              <a:gd name="connsiteY2" fmla="*/ 455 h 970187"/>
              <a:gd name="connsiteX3" fmla="*/ 1594785 w 1638519"/>
              <a:gd name="connsiteY3" fmla="*/ 411958 h 970187"/>
              <a:gd name="connsiteX4" fmla="*/ 1594785 w 1638519"/>
              <a:gd name="connsiteY4" fmla="*/ 411958 h 970187"/>
              <a:gd name="connsiteX5" fmla="*/ 1150518 w 1638519"/>
              <a:gd name="connsiteY5" fmla="*/ 929032 h 970187"/>
              <a:gd name="connsiteX6" fmla="*/ 411907 w 1638519"/>
              <a:gd name="connsiteY6" fmla="*/ 823461 h 970187"/>
              <a:gd name="connsiteX7" fmla="*/ 404 w 1638519"/>
              <a:gd name="connsiteY7" fmla="*/ 411958 h 970187"/>
              <a:gd name="connsiteX0" fmla="*/ 404 w 1638519"/>
              <a:gd name="connsiteY0" fmla="*/ 387913 h 946142"/>
              <a:gd name="connsiteX1" fmla="*/ 474797 w 1638519"/>
              <a:gd name="connsiteY1" fmla="*/ 159559 h 946142"/>
              <a:gd name="connsiteX2" fmla="*/ 1203743 w 1638519"/>
              <a:gd name="connsiteY2" fmla="*/ 32649 h 946142"/>
              <a:gd name="connsiteX3" fmla="*/ 1594785 w 1638519"/>
              <a:gd name="connsiteY3" fmla="*/ 387913 h 946142"/>
              <a:gd name="connsiteX4" fmla="*/ 1594785 w 1638519"/>
              <a:gd name="connsiteY4" fmla="*/ 387913 h 946142"/>
              <a:gd name="connsiteX5" fmla="*/ 1150518 w 1638519"/>
              <a:gd name="connsiteY5" fmla="*/ 904987 h 946142"/>
              <a:gd name="connsiteX6" fmla="*/ 411907 w 1638519"/>
              <a:gd name="connsiteY6" fmla="*/ 799416 h 946142"/>
              <a:gd name="connsiteX7" fmla="*/ 404 w 1638519"/>
              <a:gd name="connsiteY7" fmla="*/ 387913 h 94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519" h="946142">
                <a:moveTo>
                  <a:pt x="404" y="387913"/>
                </a:moveTo>
                <a:cubicBezTo>
                  <a:pt x="10886" y="281270"/>
                  <a:pt x="247530" y="159559"/>
                  <a:pt x="474797" y="159559"/>
                </a:cubicBezTo>
                <a:cubicBezTo>
                  <a:pt x="685352" y="-146902"/>
                  <a:pt x="967581" y="93699"/>
                  <a:pt x="1203743" y="32649"/>
                </a:cubicBezTo>
                <a:cubicBezTo>
                  <a:pt x="1431010" y="32649"/>
                  <a:pt x="1594785" y="160646"/>
                  <a:pt x="1594785" y="387913"/>
                </a:cubicBezTo>
                <a:lnTo>
                  <a:pt x="1594785" y="387913"/>
                </a:lnTo>
                <a:cubicBezTo>
                  <a:pt x="1594785" y="615180"/>
                  <a:pt x="1844505" y="622801"/>
                  <a:pt x="1150518" y="904987"/>
                </a:cubicBezTo>
                <a:cubicBezTo>
                  <a:pt x="717777" y="1040055"/>
                  <a:pt x="669032" y="799416"/>
                  <a:pt x="411907" y="799416"/>
                </a:cubicBezTo>
                <a:cubicBezTo>
                  <a:pt x="184640" y="799416"/>
                  <a:pt x="-10078" y="494556"/>
                  <a:pt x="404" y="387913"/>
                </a:cubicBezTo>
                <a:close/>
              </a:path>
            </a:pathLst>
          </a:custGeom>
          <a:gradFill>
            <a:gsLst>
              <a:gs pos="41000">
                <a:srgbClr val="F77624"/>
              </a:gs>
              <a:gs pos="81000">
                <a:srgbClr val="F0981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A01E6F4-B000-44E7-A0BD-E90D0EFBE2F1}"/>
              </a:ext>
            </a:extLst>
          </p:cNvPr>
          <p:cNvSpPr/>
          <p:nvPr/>
        </p:nvSpPr>
        <p:spPr>
          <a:xfrm>
            <a:off x="2061494" y="284882"/>
            <a:ext cx="1848129" cy="2204486"/>
          </a:xfrm>
          <a:prstGeom prst="roundRect">
            <a:avLst/>
          </a:prstGeom>
          <a:solidFill>
            <a:srgbClr val="0A0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Uma imagem contendo desenho&#10;&#10;Descrição gerada automaticamente">
            <a:extLst>
              <a:ext uri="{FF2B5EF4-FFF2-40B4-BE49-F238E27FC236}">
                <a16:creationId xmlns:a16="http://schemas.microsoft.com/office/drawing/2014/main" id="{4B4BAE52-6B96-434F-8980-9CA698876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6" b="74153" l="25424" r="74153">
                        <a14:foregroundMark x1="35869" y1="64604" x2="46610" y2="65678"/>
                        <a14:foregroundMark x1="46610" y1="65678" x2="52119" y2="65254"/>
                        <a14:foregroundMark x1="37408" y1="61347" x2="46186" y2="59322"/>
                        <a14:foregroundMark x1="35169" y1="61864" x2="36630" y2="61527"/>
                        <a14:foregroundMark x1="46186" y1="59322" x2="57627" y2="63983"/>
                        <a14:foregroundMark x1="35597" y1="70479" x2="44068" y2="69068"/>
                        <a14:foregroundMark x1="31356" y1="71186" x2="33895" y2="70763"/>
                        <a14:foregroundMark x1="44068" y1="69068" x2="53814" y2="71186"/>
                        <a14:foregroundMark x1="30932" y1="72458" x2="36864" y2="72034"/>
                        <a14:foregroundMark x1="51271" y1="73305" x2="55932" y2="72881"/>
                        <a14:foregroundMark x1="32181" y1="66102" x2="32175" y2="66002"/>
                        <a14:foregroundMark x1="32627" y1="74153" x2="32439" y2="70763"/>
                        <a14:foregroundMark x1="61932" y1="46315" x2="62712" y2="33051"/>
                        <a14:foregroundMark x1="61017" y1="61864" x2="61221" y2="58391"/>
                        <a14:foregroundMark x1="59053" y1="46622" x2="57203" y2="28390"/>
                        <a14:foregroundMark x1="57203" y1="28390" x2="59322" y2="41102"/>
                        <a14:foregroundMark x1="59322" y1="41102" x2="53390" y2="25424"/>
                        <a14:foregroundMark x1="53390" y1="25424" x2="46610" y2="16949"/>
                        <a14:foregroundMark x1="46610" y1="16949" x2="38136" y2="11864"/>
                        <a14:foregroundMark x1="38136" y1="11864" x2="38136" y2="11864"/>
                        <a14:foregroundMark x1="63983" y1="10593" x2="63983" y2="10593"/>
                        <a14:foregroundMark x1="66949" y1="19915" x2="66102" y2="22458"/>
                        <a14:foregroundMark x1="66949" y1="17373" x2="67373" y2="22881"/>
                        <a14:foregroundMark x1="66949" y1="16102" x2="67797" y2="18644"/>
                        <a14:foregroundMark x1="67011" y1="72618" x2="73305" y2="67373"/>
                        <a14:foregroundMark x1="73305" y1="67373" x2="73729" y2="66102"/>
                        <a14:foregroundMark x1="64831" y1="65678" x2="62288" y2="63559"/>
                        <a14:foregroundMark x1="61249" y1="46388" x2="61017" y2="44068"/>
                        <a14:foregroundMark x1="38136" y1="35593" x2="37712" y2="27966"/>
                        <a14:foregroundMark x1="53390" y1="38136" x2="53390" y2="30085"/>
                        <a14:foregroundMark x1="51271" y1="70763" x2="54661" y2="69915"/>
                        <a14:foregroundMark x1="51695" y1="74576" x2="61864" y2="70763"/>
                        <a14:foregroundMark x1="31780" y1="74153" x2="52542" y2="75424"/>
                        <a14:foregroundMark x1="52542" y1="75424" x2="60155" y2="74838"/>
                        <a14:foregroundMark x1="30085" y1="72034" x2="29969" y2="70763"/>
                        <a14:foregroundMark x1="29661" y1="66102" x2="29661" y2="65505"/>
                        <a14:foregroundMark x1="74153" y1="69915" x2="70800" y2="63582"/>
                        <a14:foregroundMark x1="36017" y1="53390" x2="36864" y2="51695"/>
                        <a14:foregroundMark x1="37288" y1="50847" x2="38559" y2="48729"/>
                        <a14:foregroundMark x1="38559" y1="48305" x2="39407" y2="46186"/>
                        <a14:foregroundMark x1="30508" y1="64407" x2="30085" y2="63136"/>
                        <a14:foregroundMark x1="30508" y1="63559" x2="31356" y2="61441"/>
                        <a14:foregroundMark x1="30085" y1="62288" x2="30932" y2="61441"/>
                        <a14:foregroundMark x1="30508" y1="61441" x2="32627" y2="60169"/>
                        <a14:foregroundMark x1="29661" y1="67373" x2="30508" y2="70339"/>
                        <a14:backgroundMark x1="63559" y1="48729" x2="66949" y2="45763"/>
                        <a14:backgroundMark x1="63136" y1="46186" x2="64407" y2="58051"/>
                        <a14:backgroundMark x1="31780" y1="47458" x2="34322" y2="53814"/>
                        <a14:backgroundMark x1="33455" y1="55219" x2="29237" y2="53814"/>
                        <a14:backgroundMark x1="28268" y1="58014" x2="30508" y2="53814"/>
                        <a14:backgroundMark x1="27119" y1="60169" x2="28252" y2="58044"/>
                        <a14:backgroundMark x1="29008" y1="60099" x2="32045" y2="57669"/>
                        <a14:backgroundMark x1="28390" y1="60593" x2="28987" y2="60116"/>
                        <a14:backgroundMark x1="28255" y1="57976" x2="32203" y2="55508"/>
                        <a14:backgroundMark x1="25424" y1="59746" x2="28233" y2="57990"/>
                        <a14:backgroundMark x1="26695" y1="58475" x2="33051" y2="55085"/>
                        <a14:backgroundMark x1="33507" y1="58312" x2="33898" y2="58051"/>
                        <a14:backgroundMark x1="29237" y1="61017" x2="28390" y2="65254"/>
                        <a14:backgroundMark x1="28390" y1="67374" x2="28390" y2="67727"/>
                        <a14:backgroundMark x1="59746" y1="75847" x2="63136" y2="71610"/>
                        <a14:backgroundMark x1="62712" y1="75000" x2="63559" y2="74576"/>
                        <a14:backgroundMark x1="63559" y1="73729" x2="63983" y2="75000"/>
                        <a14:backgroundMark x1="68220" y1="58051" x2="74153" y2="56356"/>
                        <a14:backgroundMark x1="67373" y1="58051" x2="75000" y2="52966"/>
                        <a14:backgroundMark x1="68644" y1="51271" x2="73729" y2="49153"/>
                        <a14:backgroundMark x1="67797" y1="59746" x2="75000" y2="5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5015" r="20919" b="21986"/>
          <a:stretch/>
        </p:blipFill>
        <p:spPr>
          <a:xfrm>
            <a:off x="2151209" y="378502"/>
            <a:ext cx="1715493" cy="2127294"/>
          </a:xfrm>
          <a:prstGeom prst="rect">
            <a:avLst/>
          </a:prstGeom>
        </p:spPr>
      </p:pic>
      <p:pic>
        <p:nvPicPr>
          <p:cNvPr id="58" name="Imagem 57" descr="Uma imagem contendo relógio, objeto, desenho, placa&#10;&#10;Descrição gerada automaticamente">
            <a:extLst>
              <a:ext uri="{FF2B5EF4-FFF2-40B4-BE49-F238E27FC236}">
                <a16:creationId xmlns:a16="http://schemas.microsoft.com/office/drawing/2014/main" id="{DA553BB6-1DF5-4514-A97A-09C02052CD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5" y="2582988"/>
            <a:ext cx="3133725" cy="571500"/>
          </a:xfrm>
          <a:prstGeom prst="rect">
            <a:avLst/>
          </a:prstGeom>
        </p:spPr>
      </p:pic>
      <p:pic>
        <p:nvPicPr>
          <p:cNvPr id="60" name="Imagem 5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2D69A50-6010-4E6B-A7D9-3B7AE4072DD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5" y="4117709"/>
            <a:ext cx="428611" cy="428611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4F65E4F1-074C-4FC9-97AB-BB881BC72871}"/>
              </a:ext>
            </a:extLst>
          </p:cNvPr>
          <p:cNvSpPr txBox="1"/>
          <p:nvPr/>
        </p:nvSpPr>
        <p:spPr>
          <a:xfrm>
            <a:off x="1229193" y="3916517"/>
            <a:ext cx="376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Startup de desenvolvimento</a:t>
            </a:r>
          </a:p>
        </p:txBody>
      </p:sp>
      <p:pic>
        <p:nvPicPr>
          <p:cNvPr id="63" name="Imagem 6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A8CB2B4-A62E-4725-A6A5-226EE654BB8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5" y="5273548"/>
            <a:ext cx="428611" cy="428611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8CFE9EDD-93FF-46AB-8F0E-2F98289A4705}"/>
              </a:ext>
            </a:extLst>
          </p:cNvPr>
          <p:cNvSpPr txBox="1"/>
          <p:nvPr/>
        </p:nvSpPr>
        <p:spPr>
          <a:xfrm>
            <a:off x="1243209" y="5072356"/>
            <a:ext cx="376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Focado  no  mercado gamer</a:t>
            </a:r>
          </a:p>
        </p:txBody>
      </p:sp>
    </p:spTree>
    <p:extLst>
      <p:ext uri="{BB962C8B-B14F-4D97-AF65-F5344CB8AC3E}">
        <p14:creationId xmlns:p14="http://schemas.microsoft.com/office/powerpoint/2010/main" val="279092852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A40D98D-D018-40F5-B32A-3EA1934DE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7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DF0CD6F-32F8-413C-B3D2-E5D72018AB1B}"/>
              </a:ext>
            </a:extLst>
          </p:cNvPr>
          <p:cNvCxnSpPr>
            <a:cxnSpLocks/>
          </p:cNvCxnSpPr>
          <p:nvPr/>
        </p:nvCxnSpPr>
        <p:spPr>
          <a:xfrm>
            <a:off x="619087" y="2297861"/>
            <a:ext cx="1081685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5894918-896C-42ED-BEDD-A5CB4CB6EA71}"/>
              </a:ext>
            </a:extLst>
          </p:cNvPr>
          <p:cNvCxnSpPr>
            <a:cxnSpLocks/>
          </p:cNvCxnSpPr>
          <p:nvPr/>
        </p:nvCxnSpPr>
        <p:spPr>
          <a:xfrm>
            <a:off x="619087" y="4595751"/>
            <a:ext cx="1081685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373D68-1A1B-4905-8A64-1C7B153BED32}"/>
              </a:ext>
            </a:extLst>
          </p:cNvPr>
          <p:cNvSpPr txBox="1"/>
          <p:nvPr/>
        </p:nvSpPr>
        <p:spPr>
          <a:xfrm>
            <a:off x="4566128" y="325427"/>
            <a:ext cx="29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spc="3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OUR TEAM</a:t>
            </a:r>
            <a:endParaRPr lang="pt-BR" sz="2000" spc="3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D49D84-2711-4C48-9462-5A193D33BD5E}"/>
              </a:ext>
            </a:extLst>
          </p:cNvPr>
          <p:cNvSpPr/>
          <p:nvPr/>
        </p:nvSpPr>
        <p:spPr>
          <a:xfrm>
            <a:off x="878690" y="1631682"/>
            <a:ext cx="3126658" cy="3916947"/>
          </a:xfrm>
          <a:prstGeom prst="rect">
            <a:avLst/>
          </a:prstGeom>
          <a:gradFill flip="none" rotWithShape="1">
            <a:gsLst>
              <a:gs pos="19000">
                <a:srgbClr val="E53935"/>
              </a:gs>
              <a:gs pos="100000">
                <a:srgbClr val="EEA849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Uma imagem contendo brinquedo, boneca, comida&#10;&#10;Descrição gerada automaticamente">
            <a:extLst>
              <a:ext uri="{FF2B5EF4-FFF2-40B4-BE49-F238E27FC236}">
                <a16:creationId xmlns:a16="http://schemas.microsoft.com/office/drawing/2014/main" id="{6B25FC51-5717-4A6E-9C8C-74E1B0CA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9667" l="10000" r="90000">
                        <a14:foregroundMark x1="25667" y1="85333" x2="76667" y2="89000"/>
                        <a14:foregroundMark x1="16500" y1="96333" x2="27167" y2="76333"/>
                        <a14:foregroundMark x1="27167" y1="76333" x2="27500" y2="76167"/>
                        <a14:foregroundMark x1="29833" y1="98000" x2="76500" y2="98000"/>
                        <a14:foregroundMark x1="76500" y1="98000" x2="90000" y2="95667"/>
                        <a14:foregroundMark x1="87000" y1="96833" x2="87667" y2="99833"/>
                        <a14:foregroundMark x1="23833" y1="98667" x2="31667" y2="91333"/>
                        <a14:foregroundMark x1="69333" y1="79833" x2="74833" y2="75500"/>
                        <a14:foregroundMark x1="63333" y1="79833" x2="68167" y2="77333"/>
                        <a14:foregroundMark x1="50500" y1="6667" x2="54167" y2="1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5" y="1626019"/>
            <a:ext cx="2842752" cy="28427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 descr="Desenho de um cachorro&#10;&#10;Descrição gerada automaticamente">
            <a:extLst>
              <a:ext uri="{FF2B5EF4-FFF2-40B4-BE49-F238E27FC236}">
                <a16:creationId xmlns:a16="http://schemas.microsoft.com/office/drawing/2014/main" id="{C788F6AA-A568-4837-B7E7-EAF705D4C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38" y="4706719"/>
            <a:ext cx="2296159" cy="216495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B0DD4CE-C781-468D-9D07-40216C3583FA}"/>
              </a:ext>
            </a:extLst>
          </p:cNvPr>
          <p:cNvCxnSpPr/>
          <p:nvPr/>
        </p:nvCxnSpPr>
        <p:spPr>
          <a:xfrm>
            <a:off x="878690" y="4513070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75EF5A3-D8DB-4FD3-B81C-93552F38DCE5}"/>
              </a:ext>
            </a:extLst>
          </p:cNvPr>
          <p:cNvSpPr txBox="1"/>
          <p:nvPr/>
        </p:nvSpPr>
        <p:spPr>
          <a:xfrm>
            <a:off x="878688" y="5071649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Front-</a:t>
            </a:r>
            <a:r>
              <a:rPr lang="pt-BR" spc="30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End</a:t>
            </a:r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Developer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D84CADDD-467D-4E59-961F-EB2D6C995708}"/>
              </a:ext>
            </a:extLst>
          </p:cNvPr>
          <p:cNvSpPr/>
          <p:nvPr/>
        </p:nvSpPr>
        <p:spPr>
          <a:xfrm>
            <a:off x="4624435" y="1631682"/>
            <a:ext cx="3126658" cy="3916947"/>
          </a:xfrm>
          <a:prstGeom prst="rect">
            <a:avLst/>
          </a:prstGeom>
          <a:gradFill flip="none" rotWithShape="1">
            <a:gsLst>
              <a:gs pos="19000">
                <a:srgbClr val="E53935"/>
              </a:gs>
              <a:gs pos="100000">
                <a:srgbClr val="EEA849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0AD09DE-361A-4E37-AC52-E28AF881E1AD}"/>
              </a:ext>
            </a:extLst>
          </p:cNvPr>
          <p:cNvCxnSpPr/>
          <p:nvPr/>
        </p:nvCxnSpPr>
        <p:spPr>
          <a:xfrm>
            <a:off x="4624435" y="4513070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3F1B2FE-7B0E-4112-AA02-206131DF125F}"/>
              </a:ext>
            </a:extLst>
          </p:cNvPr>
          <p:cNvSpPr txBox="1"/>
          <p:nvPr/>
        </p:nvSpPr>
        <p:spPr>
          <a:xfrm>
            <a:off x="4624433" y="5071649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Data </a:t>
            </a:r>
            <a:r>
              <a:rPr lang="pt-BR" spc="30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Analyst</a:t>
            </a:r>
            <a:endParaRPr lang="pt-BR" spc="3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543BB452-3CCB-4A1F-9B06-DBE53616F1EE}"/>
              </a:ext>
            </a:extLst>
          </p:cNvPr>
          <p:cNvSpPr/>
          <p:nvPr/>
        </p:nvSpPr>
        <p:spPr>
          <a:xfrm>
            <a:off x="8413662" y="1631682"/>
            <a:ext cx="3126658" cy="3916947"/>
          </a:xfrm>
          <a:prstGeom prst="rect">
            <a:avLst/>
          </a:prstGeom>
          <a:gradFill flip="none" rotWithShape="1">
            <a:gsLst>
              <a:gs pos="19000">
                <a:srgbClr val="E53935"/>
              </a:gs>
              <a:gs pos="100000">
                <a:srgbClr val="EEA849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7564F0A-287D-4E38-BC23-4BE5F411EBBE}"/>
              </a:ext>
            </a:extLst>
          </p:cNvPr>
          <p:cNvCxnSpPr/>
          <p:nvPr/>
        </p:nvCxnSpPr>
        <p:spPr>
          <a:xfrm>
            <a:off x="8413662" y="4513070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6BAFF82-0A06-46C1-AE7E-E5F25A4D8730}"/>
              </a:ext>
            </a:extLst>
          </p:cNvPr>
          <p:cNvSpPr txBox="1"/>
          <p:nvPr/>
        </p:nvSpPr>
        <p:spPr>
          <a:xfrm>
            <a:off x="8413660" y="5071649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Full-</a:t>
            </a:r>
            <a:r>
              <a:rPr lang="pt-BR" spc="30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Stack</a:t>
            </a:r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Developer</a:t>
            </a:r>
          </a:p>
        </p:txBody>
      </p:sp>
      <p:pic>
        <p:nvPicPr>
          <p:cNvPr id="21" name="Imagem 20" descr="Desenho de um cachorro&#10;&#10;Descrição gerada automaticamente">
            <a:extLst>
              <a:ext uri="{FF2B5EF4-FFF2-40B4-BE49-F238E27FC236}">
                <a16:creationId xmlns:a16="http://schemas.microsoft.com/office/drawing/2014/main" id="{2C225C5B-6078-4EC8-BD78-EDD352FE2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07" y="4678432"/>
            <a:ext cx="1974193" cy="245380"/>
          </a:xfrm>
          <a:prstGeom prst="rect">
            <a:avLst/>
          </a:prstGeom>
        </p:spPr>
      </p:pic>
      <p:pic>
        <p:nvPicPr>
          <p:cNvPr id="54" name="Imagem 5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A27E0FBF-AC45-44EB-8786-EFF17C082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99667" l="10000" r="92167">
                        <a14:foregroundMark x1="22000" y1="90167" x2="34500" y2="80000"/>
                        <a14:foregroundMark x1="82833" y1="95500" x2="75907" y2="69240"/>
                        <a14:foregroundMark x1="74252" y1="65312" x2="65500" y2="67500"/>
                        <a14:foregroundMark x1="78000" y1="94333" x2="56167" y2="79333"/>
                        <a14:foregroundMark x1="56167" y1="79333" x2="51833" y2="78833"/>
                        <a14:foregroundMark x1="85167" y1="93167" x2="56000" y2="74167"/>
                        <a14:foregroundMark x1="87500" y1="85500" x2="88667" y2="99667"/>
                        <a14:foregroundMark x1="92333" y1="96667" x2="91167" y2="87833"/>
                        <a14:foregroundMark x1="60167" y1="93833" x2="52333" y2="86667"/>
                        <a14:foregroundMark x1="16167" y1="95000" x2="22000" y2="85500"/>
                        <a14:foregroundMark x1="53000" y1="8000" x2="53000" y2="8000"/>
                        <a14:backgroundMark x1="75000" y1="65167" x2="75000" y2="65167"/>
                        <a14:backgroundMark x1="73833" y1="67500" x2="73833" y2="67500"/>
                        <a14:backgroundMark x1="73833" y1="66333" x2="78000" y2="67000"/>
                        <a14:backgroundMark x1="74500" y1="60500" x2="81000" y2="7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38" y="1761088"/>
            <a:ext cx="2705924" cy="2705924"/>
          </a:xfrm>
          <a:prstGeom prst="rect">
            <a:avLst/>
          </a:prstGeom>
        </p:spPr>
      </p:pic>
      <p:pic>
        <p:nvPicPr>
          <p:cNvPr id="37" name="Imagem 36" descr="Uma imagem contendo desenho&#10;&#10;Descrição gerada automaticamente">
            <a:extLst>
              <a:ext uri="{FF2B5EF4-FFF2-40B4-BE49-F238E27FC236}">
                <a16:creationId xmlns:a16="http://schemas.microsoft.com/office/drawing/2014/main" id="{F325FB58-510D-48AA-8570-7DABFFF89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88" y="4706719"/>
            <a:ext cx="2899650" cy="217227"/>
          </a:xfrm>
          <a:prstGeom prst="rect">
            <a:avLst/>
          </a:prstGeom>
        </p:spPr>
      </p:pic>
      <p:pic>
        <p:nvPicPr>
          <p:cNvPr id="55" name="Imagem 54" descr="Uma imagem contendo camisa&#10;&#10;Descrição gerada automaticamente">
            <a:extLst>
              <a:ext uri="{FF2B5EF4-FFF2-40B4-BE49-F238E27FC236}">
                <a16:creationId xmlns:a16="http://schemas.microsoft.com/office/drawing/2014/main" id="{573DD748-1DA4-4218-B0D1-B7733BA7AA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9833" l="10000" r="90000">
                        <a14:foregroundMark x1="23333" y1="92000" x2="38000" y2="77667"/>
                        <a14:foregroundMark x1="38000" y1="77667" x2="78000" y2="89000"/>
                        <a14:foregroundMark x1="71500" y1="77667" x2="51833" y2="68833"/>
                        <a14:foregroundMark x1="51833" y1="68833" x2="48833" y2="65833"/>
                        <a14:foregroundMark x1="57833" y1="80167" x2="57833" y2="80167"/>
                        <a14:foregroundMark x1="56667" y1="78333" x2="76167" y2="73500"/>
                        <a14:foregroundMark x1="29833" y1="99833" x2="32833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576" y="1770513"/>
            <a:ext cx="2687074" cy="2687074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69D4D004-5C6D-4DA1-B3CF-B3A763CF2F7A}"/>
              </a:ext>
            </a:extLst>
          </p:cNvPr>
          <p:cNvSpPr/>
          <p:nvPr/>
        </p:nvSpPr>
        <p:spPr>
          <a:xfrm>
            <a:off x="903565" y="1631682"/>
            <a:ext cx="3126658" cy="3916947"/>
          </a:xfrm>
          <a:prstGeom prst="rect">
            <a:avLst/>
          </a:prstGeom>
          <a:gradFill>
            <a:gsLst>
              <a:gs pos="19000">
                <a:srgbClr val="F83600"/>
              </a:gs>
              <a:gs pos="100000">
                <a:srgbClr val="FE8C0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2BF4EF42-BDB7-4C9F-AFA9-279EF69526FF}"/>
              </a:ext>
            </a:extLst>
          </p:cNvPr>
          <p:cNvCxnSpPr/>
          <p:nvPr/>
        </p:nvCxnSpPr>
        <p:spPr>
          <a:xfrm>
            <a:off x="903565" y="4513070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0E1C774-1598-48FB-AD8C-E0E6C1225BB3}"/>
              </a:ext>
            </a:extLst>
          </p:cNvPr>
          <p:cNvSpPr txBox="1"/>
          <p:nvPr/>
        </p:nvSpPr>
        <p:spPr>
          <a:xfrm>
            <a:off x="928440" y="5090197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Full-</a:t>
            </a:r>
            <a:r>
              <a:rPr lang="pt-BR" spc="30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Stack</a:t>
            </a:r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Developer</a:t>
            </a:r>
          </a:p>
        </p:txBody>
      </p:sp>
      <p:pic>
        <p:nvPicPr>
          <p:cNvPr id="61" name="Imagem 60" descr="Desenho de cachorro com a língua de fora&#10;&#10;Descrição gerada automaticamente">
            <a:extLst>
              <a:ext uri="{FF2B5EF4-FFF2-40B4-BE49-F238E27FC236}">
                <a16:creationId xmlns:a16="http://schemas.microsoft.com/office/drawing/2014/main" id="{5035C6F6-00F2-4B00-B636-8F4AAEF8D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89" y="4740009"/>
            <a:ext cx="2711409" cy="205930"/>
          </a:xfrm>
          <a:prstGeom prst="rect">
            <a:avLst/>
          </a:prstGeom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C300F2EF-A290-468C-9B4F-B270085EB9A5}"/>
              </a:ext>
            </a:extLst>
          </p:cNvPr>
          <p:cNvSpPr/>
          <p:nvPr/>
        </p:nvSpPr>
        <p:spPr>
          <a:xfrm>
            <a:off x="8406844" y="1626019"/>
            <a:ext cx="3126658" cy="3916947"/>
          </a:xfrm>
          <a:prstGeom prst="rect">
            <a:avLst/>
          </a:prstGeom>
          <a:gradFill>
            <a:gsLst>
              <a:gs pos="19000">
                <a:srgbClr val="F83600"/>
              </a:gs>
              <a:gs pos="100000">
                <a:srgbClr val="FE8C0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1BA2A86-39A8-4873-8738-6C26A6B05DAD}"/>
              </a:ext>
            </a:extLst>
          </p:cNvPr>
          <p:cNvCxnSpPr/>
          <p:nvPr/>
        </p:nvCxnSpPr>
        <p:spPr>
          <a:xfrm>
            <a:off x="8406844" y="4507407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AEC4D48-A559-4561-8D3D-385A4EBAA9E5}"/>
              </a:ext>
            </a:extLst>
          </p:cNvPr>
          <p:cNvSpPr txBox="1"/>
          <p:nvPr/>
        </p:nvSpPr>
        <p:spPr>
          <a:xfrm>
            <a:off x="8431719" y="5084534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RPA - Developer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D060A0DC-ACE0-44CC-9C60-BC70A66191B4}"/>
              </a:ext>
            </a:extLst>
          </p:cNvPr>
          <p:cNvSpPr/>
          <p:nvPr/>
        </p:nvSpPr>
        <p:spPr>
          <a:xfrm>
            <a:off x="4611910" y="1631682"/>
            <a:ext cx="3126658" cy="3916947"/>
          </a:xfrm>
          <a:prstGeom prst="rect">
            <a:avLst/>
          </a:prstGeom>
          <a:gradFill>
            <a:gsLst>
              <a:gs pos="19000">
                <a:srgbClr val="F83600"/>
              </a:gs>
              <a:gs pos="100000">
                <a:srgbClr val="FE8C0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19AED2BE-8912-4F86-AB52-5EF6FD7AA5FF}"/>
              </a:ext>
            </a:extLst>
          </p:cNvPr>
          <p:cNvCxnSpPr/>
          <p:nvPr/>
        </p:nvCxnSpPr>
        <p:spPr>
          <a:xfrm>
            <a:off x="4611910" y="4513070"/>
            <a:ext cx="31266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4D299EC-F912-49F8-A08A-DA9272ACCB1E}"/>
              </a:ext>
            </a:extLst>
          </p:cNvPr>
          <p:cNvSpPr txBox="1"/>
          <p:nvPr/>
        </p:nvSpPr>
        <p:spPr>
          <a:xfrm>
            <a:off x="4636785" y="5090197"/>
            <a:ext cx="312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Full-</a:t>
            </a:r>
            <a:r>
              <a:rPr lang="pt-BR" spc="30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Stack</a:t>
            </a:r>
            <a:r>
              <a:rPr lang="pt-BR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Developer</a:t>
            </a:r>
          </a:p>
        </p:txBody>
      </p:sp>
      <p:pic>
        <p:nvPicPr>
          <p:cNvPr id="70" name="Imagem 6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C4C2A21-C1C4-4485-8855-08A2A8964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167" b="99000" l="10000" r="91500">
                        <a14:foregroundMark x1="24500" y1="94833" x2="58000" y2="74667"/>
                        <a14:foregroundMark x1="29333" y1="86833" x2="67500" y2="95833"/>
                        <a14:foregroundMark x1="67500" y1="95833" x2="85333" y2="91667"/>
                        <a14:foregroundMark x1="86000" y1="88167" x2="84167" y2="97167"/>
                        <a14:foregroundMark x1="16500" y1="99000" x2="30500" y2="83167"/>
                        <a14:foregroundMark x1="91500" y1="94833" x2="91500" y2="94833"/>
                        <a14:foregroundMark x1="50500" y1="7167" x2="55333" y2="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23" y="1609549"/>
            <a:ext cx="2859221" cy="28592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Imagem 70" descr="Uma imagem contendo lego&#10;&#10;Descrição gerada automaticamente">
            <a:extLst>
              <a:ext uri="{FF2B5EF4-FFF2-40B4-BE49-F238E27FC236}">
                <a16:creationId xmlns:a16="http://schemas.microsoft.com/office/drawing/2014/main" id="{BF9C4EA2-24CE-4A40-AC29-F1A6FD1223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00" b="97833" l="10000" r="94833">
                        <a14:foregroundMark x1="43000" y1="59833" x2="43000" y2="53167"/>
                        <a14:foregroundMark x1="55500" y1="8000" x2="55500" y2="8000"/>
                        <a14:foregroundMark x1="23333" y1="96167" x2="31000" y2="78833"/>
                        <a14:foregroundMark x1="35833" y1="95500" x2="60667" y2="96333"/>
                        <a14:foregroundMark x1="60667" y1="96333" x2="84000" y2="93667"/>
                        <a14:foregroundMark x1="84000" y1="93667" x2="86500" y2="92000"/>
                        <a14:foregroundMark x1="37667" y1="80000" x2="44167" y2="75333"/>
                        <a14:foregroundMark x1="82333" y1="95500" x2="88833" y2="95500"/>
                        <a14:foregroundMark x1="15667" y1="92000" x2="25667" y2="95500"/>
                        <a14:foregroundMark x1="60833" y1="97833" x2="82333" y2="97833"/>
                        <a14:foregroundMark x1="82333" y1="97833" x2="94833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35" y="1809438"/>
            <a:ext cx="2631045" cy="2631045"/>
          </a:xfrm>
          <a:prstGeom prst="rect">
            <a:avLst/>
          </a:prstGeom>
        </p:spPr>
      </p:pic>
      <p:pic>
        <p:nvPicPr>
          <p:cNvPr id="73" name="Imagem 72" descr="Uma imagem contendo desenho&#10;&#10;Descrição gerada automaticamente">
            <a:extLst>
              <a:ext uri="{FF2B5EF4-FFF2-40B4-BE49-F238E27FC236}">
                <a16:creationId xmlns:a16="http://schemas.microsoft.com/office/drawing/2014/main" id="{E242C11B-FC8A-4EA8-BB9F-6697CDEF8A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42" y="4715057"/>
            <a:ext cx="2689677" cy="282673"/>
          </a:xfrm>
          <a:prstGeom prst="rect">
            <a:avLst/>
          </a:prstGeom>
        </p:spPr>
      </p:pic>
      <p:pic>
        <p:nvPicPr>
          <p:cNvPr id="75" name="Imagem 74" descr="Uma imagem contendo desenho&#10;&#10;Descrição gerada automaticamente">
            <a:extLst>
              <a:ext uri="{FF2B5EF4-FFF2-40B4-BE49-F238E27FC236}">
                <a16:creationId xmlns:a16="http://schemas.microsoft.com/office/drawing/2014/main" id="{2A070CE0-5781-48CC-B8BF-600D451F5A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02" y="4728529"/>
            <a:ext cx="2780741" cy="226859"/>
          </a:xfrm>
          <a:prstGeom prst="rect">
            <a:avLst/>
          </a:prstGeom>
        </p:spPr>
      </p:pic>
      <p:pic>
        <p:nvPicPr>
          <p:cNvPr id="76" name="Imagem 7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0A9618BA-CBC5-4848-A1DA-648BD14E51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833" b="99667" l="10000" r="92500">
                        <a14:foregroundMark x1="24000" y1="86500" x2="44833" y2="85167"/>
                        <a14:foregroundMark x1="44833" y1="85167" x2="87833" y2="95500"/>
                        <a14:foregroundMark x1="25833" y1="97833" x2="46167" y2="96667"/>
                        <a14:foregroundMark x1="46167" y1="96667" x2="69167" y2="99667"/>
                        <a14:foregroundMark x1="69167" y1="99667" x2="77667" y2="98500"/>
                        <a14:foregroundMark x1="92500" y1="93167" x2="91333" y2="98500"/>
                        <a14:foregroundMark x1="39000" y1="6167" x2="43667" y2="6167"/>
                        <a14:foregroundMark x1="54500" y1="8667" x2="58667" y2="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1" y="1885804"/>
            <a:ext cx="2563884" cy="25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8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/>
      <p:bldP spid="62" grpId="0" animBg="1"/>
      <p:bldP spid="64" grpId="0"/>
      <p:bldP spid="66" grpId="0" animBg="1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491F8F0-77DE-4FEA-88EF-42710FA125FC}"/>
              </a:ext>
            </a:extLst>
          </p:cNvPr>
          <p:cNvSpPr/>
          <p:nvPr/>
        </p:nvSpPr>
        <p:spPr>
          <a:xfrm>
            <a:off x="-15544" y="0"/>
            <a:ext cx="12207544" cy="6858000"/>
          </a:xfrm>
          <a:prstGeom prst="rect">
            <a:avLst/>
          </a:prstGeom>
          <a:solidFill>
            <a:srgbClr val="0A0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8">
            <a:extLst>
              <a:ext uri="{FF2B5EF4-FFF2-40B4-BE49-F238E27FC236}">
                <a16:creationId xmlns:a16="http://schemas.microsoft.com/office/drawing/2014/main" id="{8C81D9DD-AB9D-4079-BF5B-D983948FD4CD}"/>
              </a:ext>
            </a:extLst>
          </p:cNvPr>
          <p:cNvSpPr/>
          <p:nvPr/>
        </p:nvSpPr>
        <p:spPr>
          <a:xfrm rot="5400000">
            <a:off x="7577201" y="2243206"/>
            <a:ext cx="6858001" cy="2371594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33259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6158895" y="1315962"/>
                  <a:pt x="2491620" y="3241523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FF2D00">
                  <a:shade val="30000"/>
                  <a:satMod val="115000"/>
                </a:srgbClr>
              </a:gs>
              <a:gs pos="50000">
                <a:srgbClr val="FF2D00">
                  <a:shade val="67500"/>
                  <a:satMod val="115000"/>
                </a:srgbClr>
              </a:gs>
              <a:gs pos="100000">
                <a:srgbClr val="FF2D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71AB6E5-27AC-46C9-8DDA-BDAFD29BB039}"/>
              </a:ext>
            </a:extLst>
          </p:cNvPr>
          <p:cNvSpPr/>
          <p:nvPr/>
        </p:nvSpPr>
        <p:spPr>
          <a:xfrm>
            <a:off x="4633176" y="481723"/>
            <a:ext cx="7299313" cy="3392653"/>
          </a:xfrm>
          <a:prstGeom prst="rect">
            <a:avLst/>
          </a:prstGeom>
          <a:solidFill>
            <a:srgbClr val="02020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56B22DB-873C-441C-B0F7-63A9968B4444}"/>
              </a:ext>
            </a:extLst>
          </p:cNvPr>
          <p:cNvSpPr txBox="1"/>
          <p:nvPr/>
        </p:nvSpPr>
        <p:spPr>
          <a:xfrm>
            <a:off x="10215290" y="69946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Light" panose="020B0502040204020203" pitchFamily="34" charset="0"/>
              </a:rPr>
              <a:t>NÍVEL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61AC3D5-91EF-4A2B-96B8-DCF9ECFA83E3}"/>
              </a:ext>
            </a:extLst>
          </p:cNvPr>
          <p:cNvSpPr/>
          <p:nvPr/>
        </p:nvSpPr>
        <p:spPr>
          <a:xfrm>
            <a:off x="11120058" y="604068"/>
            <a:ext cx="634999" cy="560119"/>
          </a:xfrm>
          <a:prstGeom prst="ellipse">
            <a:avLst/>
          </a:prstGeom>
          <a:solidFill>
            <a:srgbClr val="11111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90</a:t>
            </a:r>
          </a:p>
        </p:txBody>
      </p:sp>
      <p:pic>
        <p:nvPicPr>
          <p:cNvPr id="34" name="Imagem 33" descr="Uma imagem contendo abajur&#10;&#10;Descrição gerada automaticamente">
            <a:extLst>
              <a:ext uri="{FF2B5EF4-FFF2-40B4-BE49-F238E27FC236}">
                <a16:creationId xmlns:a16="http://schemas.microsoft.com/office/drawing/2014/main" id="{43B0F977-CF55-4282-9B45-86D9E182E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91" y="1395019"/>
            <a:ext cx="665399" cy="665399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AEFEFBE2-249F-4954-9FCA-B3255E6149C8}"/>
              </a:ext>
            </a:extLst>
          </p:cNvPr>
          <p:cNvSpPr/>
          <p:nvPr/>
        </p:nvSpPr>
        <p:spPr>
          <a:xfrm>
            <a:off x="5582504" y="4043199"/>
            <a:ext cx="6350000" cy="2501900"/>
          </a:xfrm>
          <a:prstGeom prst="rect">
            <a:avLst/>
          </a:prstGeom>
          <a:solidFill>
            <a:srgbClr val="02020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F6D0542-46F0-49A5-9D32-E7F4C37CBE21}"/>
              </a:ext>
            </a:extLst>
          </p:cNvPr>
          <p:cNvCxnSpPr>
            <a:cxnSpLocks/>
          </p:cNvCxnSpPr>
          <p:nvPr/>
        </p:nvCxnSpPr>
        <p:spPr>
          <a:xfrm>
            <a:off x="1263651" y="3874383"/>
            <a:ext cx="0" cy="621417"/>
          </a:xfrm>
          <a:prstGeom prst="line">
            <a:avLst/>
          </a:prstGeom>
          <a:ln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B502D1D6-D3E1-494C-AA3A-4F685907B56A}"/>
              </a:ext>
            </a:extLst>
          </p:cNvPr>
          <p:cNvCxnSpPr>
            <a:cxnSpLocks/>
          </p:cNvCxnSpPr>
          <p:nvPr/>
        </p:nvCxnSpPr>
        <p:spPr>
          <a:xfrm flipH="1" flipV="1">
            <a:off x="1263653" y="3874376"/>
            <a:ext cx="1422181" cy="7"/>
          </a:xfrm>
          <a:prstGeom prst="line">
            <a:avLst/>
          </a:prstGeom>
          <a:ln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38C4310-F2E9-471C-B0E4-4D030BFE06A3}"/>
              </a:ext>
            </a:extLst>
          </p:cNvPr>
          <p:cNvCxnSpPr>
            <a:cxnSpLocks/>
          </p:cNvCxnSpPr>
          <p:nvPr/>
        </p:nvCxnSpPr>
        <p:spPr>
          <a:xfrm>
            <a:off x="7613651" y="5683684"/>
            <a:ext cx="0" cy="856374"/>
          </a:xfrm>
          <a:prstGeom prst="line">
            <a:avLst/>
          </a:prstGeom>
          <a:ln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BCB3F1C4-97FF-4079-9F7B-860876115136}"/>
              </a:ext>
            </a:extLst>
          </p:cNvPr>
          <p:cNvCxnSpPr>
            <a:cxnSpLocks/>
          </p:cNvCxnSpPr>
          <p:nvPr/>
        </p:nvCxnSpPr>
        <p:spPr>
          <a:xfrm flipH="1">
            <a:off x="6664214" y="6376276"/>
            <a:ext cx="1092200" cy="0"/>
          </a:xfrm>
          <a:prstGeom prst="line">
            <a:avLst/>
          </a:prstGeom>
          <a:ln>
            <a:solidFill>
              <a:srgbClr val="11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40E2BAB4-4B7B-4469-B348-411194042B0F}"/>
              </a:ext>
            </a:extLst>
          </p:cNvPr>
          <p:cNvSpPr txBox="1"/>
          <p:nvPr/>
        </p:nvSpPr>
        <p:spPr>
          <a:xfrm>
            <a:off x="5181196" y="3799909"/>
            <a:ext cx="990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ED7D3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“</a:t>
            </a:r>
            <a:endParaRPr lang="pt-BR" sz="4000" dirty="0">
              <a:solidFill>
                <a:srgbClr val="ED7D3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541AAE7-08A6-4F9E-8B52-B1CC5CEF75C4}"/>
              </a:ext>
            </a:extLst>
          </p:cNvPr>
          <p:cNvSpPr txBox="1"/>
          <p:nvPr/>
        </p:nvSpPr>
        <p:spPr>
          <a:xfrm rot="10800000">
            <a:off x="11201404" y="5701519"/>
            <a:ext cx="990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rgbClr val="ED7D3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“</a:t>
            </a:r>
            <a:endParaRPr lang="pt-BR" sz="4000" dirty="0">
              <a:solidFill>
                <a:srgbClr val="ED7D3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64E566-DFEE-49C4-830E-76A03A2FCC32}"/>
              </a:ext>
            </a:extLst>
          </p:cNvPr>
          <p:cNvSpPr txBox="1"/>
          <p:nvPr/>
        </p:nvSpPr>
        <p:spPr>
          <a:xfrm>
            <a:off x="6080456" y="4245872"/>
            <a:ext cx="55384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Dores:</a:t>
            </a:r>
          </a:p>
          <a:p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 Falta de monitoramento do seu computador quando resolve fazer live</a:t>
            </a:r>
          </a:p>
          <a:p>
            <a:endParaRPr lang="pt-BR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Requisição:</a:t>
            </a:r>
          </a:p>
          <a:p>
            <a:r>
              <a:rPr lang="pt-BR" sz="1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Gostaria de um sistema que fizesse o monitoramento do meu computador quando vou fazer stream e me enviasse alertas</a:t>
            </a:r>
            <a:endParaRPr lang="pt-BR" sz="12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endParaRPr lang="pt-BR" sz="16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6F159A5-2175-4664-8D8C-0EBF59D57C3A}"/>
              </a:ext>
            </a:extLst>
          </p:cNvPr>
          <p:cNvSpPr txBox="1"/>
          <p:nvPr/>
        </p:nvSpPr>
        <p:spPr>
          <a:xfrm>
            <a:off x="6091353" y="4266398"/>
            <a:ext cx="5431465" cy="2123658"/>
          </a:xfrm>
          <a:prstGeom prst="rect">
            <a:avLst/>
          </a:prstGeom>
          <a:solidFill>
            <a:srgbClr val="0202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Fiz uma aquisição recente de um jogo que lançou e resolvi fazer uma “Stream”, porém o jogo travou todo meu computador e eu perdi muitos assinantes da minha “Stream” fiquei super triste. Estava muito ansiosa para este jogo.</a:t>
            </a:r>
          </a:p>
        </p:txBody>
      </p:sp>
      <p:pic>
        <p:nvPicPr>
          <p:cNvPr id="5" name="Imagem 4" descr="Uma imagem contendo pessoa, mulher, no interior, mesa&#10;&#10;Descrição gerada automaticamente">
            <a:extLst>
              <a:ext uri="{FF2B5EF4-FFF2-40B4-BE49-F238E27FC236}">
                <a16:creationId xmlns:a16="http://schemas.microsoft.com/office/drawing/2014/main" id="{A78C02A8-0CC3-4562-9CBD-CBB1BF0A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" y="296115"/>
            <a:ext cx="4635585" cy="408593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FB71FB1-5187-4095-BEF4-6A8BE44D7ABC}"/>
              </a:ext>
            </a:extLst>
          </p:cNvPr>
          <p:cNvSpPr/>
          <p:nvPr/>
        </p:nvSpPr>
        <p:spPr>
          <a:xfrm>
            <a:off x="-15544" y="4382055"/>
            <a:ext cx="4664264" cy="2295252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ED3DBF-18CE-45C9-9F70-FBFB2958C3DF}"/>
              </a:ext>
            </a:extLst>
          </p:cNvPr>
          <p:cNvSpPr txBox="1"/>
          <p:nvPr/>
        </p:nvSpPr>
        <p:spPr>
          <a:xfrm>
            <a:off x="-15544" y="4417222"/>
            <a:ext cx="348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Lara </a:t>
            </a:r>
            <a:r>
              <a:rPr lang="pt-BR" sz="36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Flowers</a:t>
            </a:r>
            <a:endParaRPr lang="pt-BR" sz="2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06D5543-5FBC-41F1-8C58-59B3215A8831}"/>
              </a:ext>
            </a:extLst>
          </p:cNvPr>
          <p:cNvSpPr txBox="1"/>
          <p:nvPr/>
        </p:nvSpPr>
        <p:spPr>
          <a:xfrm>
            <a:off x="357872" y="5243562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São Paulo, SP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F1B4E545-A36B-4C70-8657-84E61A681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8104" y="5301979"/>
            <a:ext cx="190941" cy="190941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F5F7378-6AC2-439D-B660-D0E163FD8328}"/>
              </a:ext>
            </a:extLst>
          </p:cNvPr>
          <p:cNvSpPr txBox="1"/>
          <p:nvPr/>
        </p:nvSpPr>
        <p:spPr>
          <a:xfrm>
            <a:off x="77099" y="5760200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Light" panose="020B0502040204020203" pitchFamily="34" charset="0"/>
              </a:rPr>
              <a:t>Gamer e Streamer</a:t>
            </a:r>
          </a:p>
          <a:p>
            <a:r>
              <a:rPr lang="pt-BR" dirty="0">
                <a:solidFill>
                  <a:schemeClr val="bg1"/>
                </a:solidFill>
                <a:latin typeface="Bahnschrift Light" panose="020B0502040204020203" pitchFamily="34" charset="0"/>
              </a:rPr>
              <a:t>19 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117F0-B669-4AD5-9336-4C76251E1A32}"/>
              </a:ext>
            </a:extLst>
          </p:cNvPr>
          <p:cNvSpPr txBox="1"/>
          <p:nvPr/>
        </p:nvSpPr>
        <p:spPr>
          <a:xfrm>
            <a:off x="4708386" y="493119"/>
            <a:ext cx="1700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SKILLS</a:t>
            </a:r>
            <a:endParaRPr lang="pt-BR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A09F614-A1C6-486E-99E3-604B64937913}"/>
              </a:ext>
            </a:extLst>
          </p:cNvPr>
          <p:cNvSpPr/>
          <p:nvPr/>
        </p:nvSpPr>
        <p:spPr>
          <a:xfrm>
            <a:off x="4708386" y="1621172"/>
            <a:ext cx="4916400" cy="260568"/>
          </a:xfrm>
          <a:prstGeom prst="roundRect">
            <a:avLst>
              <a:gd name="adj" fmla="val 50000"/>
            </a:avLst>
          </a:pr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AA7D4B-AFE9-451F-9003-E9616F6EAD9D}"/>
              </a:ext>
            </a:extLst>
          </p:cNvPr>
          <p:cNvSpPr txBox="1"/>
          <p:nvPr/>
        </p:nvSpPr>
        <p:spPr>
          <a:xfrm>
            <a:off x="4708386" y="1164187"/>
            <a:ext cx="24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Internet</a:t>
            </a:r>
            <a:endParaRPr lang="pt-BR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2826C901-46BB-4B5F-8654-C1F665A78913}"/>
              </a:ext>
            </a:extLst>
          </p:cNvPr>
          <p:cNvSpPr/>
          <p:nvPr/>
        </p:nvSpPr>
        <p:spPr>
          <a:xfrm>
            <a:off x="4708386" y="1612153"/>
            <a:ext cx="4202356" cy="269587"/>
          </a:xfrm>
          <a:prstGeom prst="roundRect">
            <a:avLst>
              <a:gd name="adj" fmla="val 50000"/>
            </a:avLst>
          </a:pr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D81E64-22FD-4260-A9C7-95EE3E8E5BB9}"/>
              </a:ext>
            </a:extLst>
          </p:cNvPr>
          <p:cNvSpPr txBox="1"/>
          <p:nvPr/>
        </p:nvSpPr>
        <p:spPr>
          <a:xfrm>
            <a:off x="7000509" y="1562457"/>
            <a:ext cx="8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2F1ED060-A0AE-45A1-98B3-D612D3BBF4F7}"/>
              </a:ext>
            </a:extLst>
          </p:cNvPr>
          <p:cNvSpPr/>
          <p:nvPr/>
        </p:nvSpPr>
        <p:spPr>
          <a:xfrm>
            <a:off x="4708386" y="2406821"/>
            <a:ext cx="4916400" cy="242954"/>
          </a:xfrm>
          <a:prstGeom prst="roundRect">
            <a:avLst>
              <a:gd name="adj" fmla="val 50000"/>
            </a:avLst>
          </a:pr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0C995D1-A5D9-4F1B-939C-D54E6B37C3DB}"/>
              </a:ext>
            </a:extLst>
          </p:cNvPr>
          <p:cNvSpPr/>
          <p:nvPr/>
        </p:nvSpPr>
        <p:spPr>
          <a:xfrm>
            <a:off x="4708385" y="2383030"/>
            <a:ext cx="4916399" cy="266744"/>
          </a:xfrm>
          <a:prstGeom prst="roundRect">
            <a:avLst>
              <a:gd name="adj" fmla="val 50000"/>
            </a:avLst>
          </a:pr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D71413F-C8EE-4653-AC9B-C811F00F53A1}"/>
              </a:ext>
            </a:extLst>
          </p:cNvPr>
          <p:cNvSpPr txBox="1"/>
          <p:nvPr/>
        </p:nvSpPr>
        <p:spPr>
          <a:xfrm>
            <a:off x="7000509" y="2330492"/>
            <a:ext cx="8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3F24443-B38D-4494-9B86-1D61135DA236}"/>
              </a:ext>
            </a:extLst>
          </p:cNvPr>
          <p:cNvSpPr/>
          <p:nvPr/>
        </p:nvSpPr>
        <p:spPr>
          <a:xfrm>
            <a:off x="4708386" y="3117217"/>
            <a:ext cx="4916400" cy="251902"/>
          </a:xfrm>
          <a:prstGeom prst="roundRect">
            <a:avLst>
              <a:gd name="adj" fmla="val 50000"/>
            </a:avLst>
          </a:pr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46AF3413-F86F-496C-A5D8-68A77F15E3CD}"/>
              </a:ext>
            </a:extLst>
          </p:cNvPr>
          <p:cNvSpPr/>
          <p:nvPr/>
        </p:nvSpPr>
        <p:spPr>
          <a:xfrm>
            <a:off x="4708386" y="3092068"/>
            <a:ext cx="2850440" cy="277051"/>
          </a:xfrm>
          <a:prstGeom prst="roundRect">
            <a:avLst>
              <a:gd name="adj" fmla="val 50000"/>
            </a:avLst>
          </a:pr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92D7E7A-5C78-45ED-8E70-541E198579B8}"/>
              </a:ext>
            </a:extLst>
          </p:cNvPr>
          <p:cNvSpPr txBox="1"/>
          <p:nvPr/>
        </p:nvSpPr>
        <p:spPr>
          <a:xfrm>
            <a:off x="7000509" y="3049836"/>
            <a:ext cx="8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01366A0-A80F-43F1-8238-4620B4312E38}"/>
              </a:ext>
            </a:extLst>
          </p:cNvPr>
          <p:cNvSpPr txBox="1"/>
          <p:nvPr/>
        </p:nvSpPr>
        <p:spPr>
          <a:xfrm>
            <a:off x="4690688" y="1955580"/>
            <a:ext cx="24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Games</a:t>
            </a:r>
            <a:endParaRPr lang="pt-BR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EFC362F-EEB2-418A-8610-77E1D9A2E5CD}"/>
              </a:ext>
            </a:extLst>
          </p:cNvPr>
          <p:cNvSpPr txBox="1"/>
          <p:nvPr/>
        </p:nvSpPr>
        <p:spPr>
          <a:xfrm>
            <a:off x="4688174" y="2708843"/>
            <a:ext cx="249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Hardware</a:t>
            </a:r>
            <a:endParaRPr lang="pt-BR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22" name="Imagem 21" descr="Uma imagem contendo placa, amarelo, laranja, comida&#10;&#10;Descrição gerada automaticamente">
            <a:extLst>
              <a:ext uri="{FF2B5EF4-FFF2-40B4-BE49-F238E27FC236}">
                <a16:creationId xmlns:a16="http://schemas.microsoft.com/office/drawing/2014/main" id="{D9256B1D-D50E-4D74-A5E7-F6074E9A6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058" y="2134856"/>
            <a:ext cx="670118" cy="665399"/>
          </a:xfrm>
          <a:prstGeom prst="rect">
            <a:avLst/>
          </a:prstGeom>
        </p:spPr>
      </p:pic>
      <p:pic>
        <p:nvPicPr>
          <p:cNvPr id="24" name="Imagem 23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CCA15517-9D50-4981-AAF7-2E9958739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32" y="2949539"/>
            <a:ext cx="739382" cy="64137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2493A7B-5487-4933-955B-BE8D6CDD3917}"/>
              </a:ext>
            </a:extLst>
          </p:cNvPr>
          <p:cNvSpPr/>
          <p:nvPr/>
        </p:nvSpPr>
        <p:spPr>
          <a:xfrm>
            <a:off x="6080456" y="4247044"/>
            <a:ext cx="5288076" cy="2130396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Eu,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enquanto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Streamer de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Laegue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of Legends, ser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avisado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se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houve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alguma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mudança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muito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drástica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em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no meu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computador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durante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a live,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porquê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as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vezes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acabo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sentindo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algumas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engasgadas</a:t>
            </a:r>
            <a:r>
              <a:rPr lang="en-US" sz="22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nele</a:t>
            </a:r>
            <a:endParaRPr lang="pt-BR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37CB3C6-7929-417B-9BEA-7AE79B8F2540}"/>
              </a:ext>
            </a:extLst>
          </p:cNvPr>
          <p:cNvSpPr/>
          <p:nvPr/>
        </p:nvSpPr>
        <p:spPr>
          <a:xfrm>
            <a:off x="6157599" y="4255247"/>
            <a:ext cx="5288076" cy="2130396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Para saber se a 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qualidade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imagem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na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minha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stream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está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boa,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enquanto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Streamer de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Fortnite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preciso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de algo que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monitore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avise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alguma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oscilação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minha</a:t>
            </a:r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 rede de internet</a:t>
            </a:r>
            <a:endParaRPr lang="pt-BR" sz="2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A255685F-2FB4-400F-82BA-AFF590E2D977}"/>
              </a:ext>
            </a:extLst>
          </p:cNvPr>
          <p:cNvSpPr/>
          <p:nvPr/>
        </p:nvSpPr>
        <p:spPr>
          <a:xfrm>
            <a:off x="6157599" y="4215188"/>
            <a:ext cx="5288076" cy="2130396"/>
          </a:xfrm>
          <a:prstGeom prst="rect">
            <a:avLst/>
          </a:prstGeom>
          <a:solidFill>
            <a:srgbClr val="020202"/>
          </a:solidFill>
          <a:ln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ahnschrift Light" panose="020B0502040204020203" pitchFamily="34" charset="0"/>
              </a:rPr>
              <a:t>Sendo um </a:t>
            </a:r>
            <a:r>
              <a:rPr lang="pt-BR" sz="2000" dirty="0" err="1">
                <a:latin typeface="Bahnschrift Light" panose="020B0502040204020203" pitchFamily="34" charset="0"/>
              </a:rPr>
              <a:t>streamer</a:t>
            </a:r>
            <a:r>
              <a:rPr lang="pt-BR" sz="2000" dirty="0">
                <a:latin typeface="Bahnschrift Light" panose="020B0502040204020203" pitchFamily="34" charset="0"/>
              </a:rPr>
              <a:t> de CS Go, é essencial ter um desempenho formidável na minha maquina pois cada segundo importa, pensado nisso eu quero um aplicativo que me alerte quando haja algo que interfira nesse desempenho</a:t>
            </a:r>
            <a:endParaRPr lang="pt-BR" sz="2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28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 animBg="1"/>
      <p:bldP spid="4" grpId="0" animBg="1"/>
      <p:bldP spid="46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77C5FC8-E212-4085-A84E-03D57F72C6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8">
            <a:extLst>
              <a:ext uri="{FF2B5EF4-FFF2-40B4-BE49-F238E27FC236}">
                <a16:creationId xmlns:a16="http://schemas.microsoft.com/office/drawing/2014/main" id="{BE4E7D64-20DF-441B-932D-852C0B143806}"/>
              </a:ext>
            </a:extLst>
          </p:cNvPr>
          <p:cNvSpPr/>
          <p:nvPr/>
        </p:nvSpPr>
        <p:spPr>
          <a:xfrm rot="5400000">
            <a:off x="7496369" y="2162372"/>
            <a:ext cx="6858001" cy="2533259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33259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6158895" y="1315962"/>
                  <a:pt x="2491620" y="3241523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gradFill flip="none" rotWithShape="1">
            <a:gsLst>
              <a:gs pos="19000">
                <a:srgbClr val="F83600"/>
              </a:gs>
              <a:gs pos="100000">
                <a:srgbClr val="FE8C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67895E3-66CE-4028-A8E6-44E2477DA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5" y="2012806"/>
            <a:ext cx="5537951" cy="310496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19B33DBF-F753-43D7-8C1B-4C3A1207E754}"/>
              </a:ext>
            </a:extLst>
          </p:cNvPr>
          <p:cNvSpPr/>
          <p:nvPr/>
        </p:nvSpPr>
        <p:spPr>
          <a:xfrm>
            <a:off x="7364150" y="178878"/>
            <a:ext cx="4517832" cy="2757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008B9AD-A6AF-43E1-B48A-05E573CD7801}"/>
              </a:ext>
            </a:extLst>
          </p:cNvPr>
          <p:cNvCxnSpPr>
            <a:cxnSpLocks/>
          </p:cNvCxnSpPr>
          <p:nvPr/>
        </p:nvCxnSpPr>
        <p:spPr>
          <a:xfrm>
            <a:off x="916122" y="1251715"/>
            <a:ext cx="3314329" cy="0"/>
          </a:xfrm>
          <a:prstGeom prst="line">
            <a:avLst/>
          </a:prstGeom>
          <a:ln w="12700">
            <a:solidFill>
              <a:srgbClr val="FF2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DE170366-4F84-4CC5-91A4-C2C63760DA93}"/>
              </a:ext>
            </a:extLst>
          </p:cNvPr>
          <p:cNvSpPr/>
          <p:nvPr/>
        </p:nvSpPr>
        <p:spPr>
          <a:xfrm rot="1648878">
            <a:off x="10220529" y="1623629"/>
            <a:ext cx="1878084" cy="108857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C5D72-0B60-4A05-945F-EEC757F60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86" y="-843084"/>
            <a:ext cx="3506145" cy="410182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6E782C65-0D64-4461-AA76-2466BE02D29F}"/>
              </a:ext>
            </a:extLst>
          </p:cNvPr>
          <p:cNvCxnSpPr>
            <a:cxnSpLocks/>
          </p:cNvCxnSpPr>
          <p:nvPr/>
        </p:nvCxnSpPr>
        <p:spPr>
          <a:xfrm>
            <a:off x="6339115" y="-32756"/>
            <a:ext cx="0" cy="6923512"/>
          </a:xfrm>
          <a:prstGeom prst="line">
            <a:avLst/>
          </a:prstGeom>
          <a:ln>
            <a:solidFill>
              <a:srgbClr val="FF2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CD2F2B-4A1E-42A6-B5A4-987E0842FFB0}"/>
              </a:ext>
            </a:extLst>
          </p:cNvPr>
          <p:cNvSpPr txBox="1"/>
          <p:nvPr/>
        </p:nvSpPr>
        <p:spPr>
          <a:xfrm>
            <a:off x="7272403" y="1697606"/>
            <a:ext cx="2583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Mascote E-Task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BOT discord</a:t>
            </a:r>
          </a:p>
        </p:txBody>
      </p:sp>
      <p:pic>
        <p:nvPicPr>
          <p:cNvPr id="3" name="Imagem 2" descr="Desenho de um cachorro&#10;&#10;Descrição gerada automaticamente">
            <a:extLst>
              <a:ext uri="{FF2B5EF4-FFF2-40B4-BE49-F238E27FC236}">
                <a16:creationId xmlns:a16="http://schemas.microsoft.com/office/drawing/2014/main" id="{CE892590-A304-4890-B4D1-09D68B61C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4" y="474059"/>
            <a:ext cx="3470135" cy="628650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C5A17B18-893E-4F31-B444-3503C285FFD2}"/>
              </a:ext>
            </a:extLst>
          </p:cNvPr>
          <p:cNvSpPr/>
          <p:nvPr/>
        </p:nvSpPr>
        <p:spPr>
          <a:xfrm>
            <a:off x="215444" y="2072678"/>
            <a:ext cx="5521501" cy="2989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Uma imagem contendo relógio&#10;&#10;Descrição gerada automaticamente">
            <a:extLst>
              <a:ext uri="{FF2B5EF4-FFF2-40B4-BE49-F238E27FC236}">
                <a16:creationId xmlns:a16="http://schemas.microsoft.com/office/drawing/2014/main" id="{8EDD0601-A21D-40B0-B8A1-ABF981B35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3" y="2935223"/>
            <a:ext cx="1715056" cy="1264854"/>
          </a:xfrm>
          <a:prstGeom prst="rect">
            <a:avLst/>
          </a:prstGeom>
        </p:spPr>
      </p:pic>
      <p:pic>
        <p:nvPicPr>
          <p:cNvPr id="38" name="Imagem 37" descr="Uma imagem contendo relógio&#10;&#10;Descrição gerada automaticamente">
            <a:extLst>
              <a:ext uri="{FF2B5EF4-FFF2-40B4-BE49-F238E27FC236}">
                <a16:creationId xmlns:a16="http://schemas.microsoft.com/office/drawing/2014/main" id="{F63E4552-965C-4D7E-80DE-14257EAFC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5" y="2935223"/>
            <a:ext cx="1715056" cy="1264854"/>
          </a:xfrm>
          <a:prstGeom prst="rect">
            <a:avLst/>
          </a:prstGeom>
        </p:spPr>
      </p:pic>
      <p:pic>
        <p:nvPicPr>
          <p:cNvPr id="39" name="Imagem 38" descr="Uma imagem contendo relógio&#10;&#10;Descrição gerada automaticamente">
            <a:extLst>
              <a:ext uri="{FF2B5EF4-FFF2-40B4-BE49-F238E27FC236}">
                <a16:creationId xmlns:a16="http://schemas.microsoft.com/office/drawing/2014/main" id="{EE1460D3-CAC4-4A24-BEFE-8EFAAF868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17" y="2935223"/>
            <a:ext cx="1715056" cy="1264854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97BF9775-333A-404C-B217-3DE7CB0379E0}"/>
              </a:ext>
            </a:extLst>
          </p:cNvPr>
          <p:cNvSpPr txBox="1"/>
          <p:nvPr/>
        </p:nvSpPr>
        <p:spPr>
          <a:xfrm>
            <a:off x="468260" y="4200077"/>
            <a:ext cx="129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CPU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7E56F38-2835-4FD3-8E46-488DE9EEB0CA}"/>
              </a:ext>
            </a:extLst>
          </p:cNvPr>
          <p:cNvSpPr txBox="1"/>
          <p:nvPr/>
        </p:nvSpPr>
        <p:spPr>
          <a:xfrm>
            <a:off x="2329977" y="4246413"/>
            <a:ext cx="129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RAM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07C292D-1B65-4234-8B42-579047C5F5BD}"/>
              </a:ext>
            </a:extLst>
          </p:cNvPr>
          <p:cNvSpPr txBox="1"/>
          <p:nvPr/>
        </p:nvSpPr>
        <p:spPr>
          <a:xfrm>
            <a:off x="4106459" y="4245861"/>
            <a:ext cx="129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HD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017DDC-E10D-4674-8AF3-7524D635817D}"/>
              </a:ext>
            </a:extLst>
          </p:cNvPr>
          <p:cNvSpPr txBox="1"/>
          <p:nvPr/>
        </p:nvSpPr>
        <p:spPr>
          <a:xfrm>
            <a:off x="1368326" y="2152420"/>
            <a:ext cx="3341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pc="600" dirty="0">
                <a:solidFill>
                  <a:schemeClr val="bg1"/>
                </a:solidFill>
              </a:rPr>
              <a:t>E-TASK  MANAGER</a:t>
            </a:r>
            <a:endParaRPr lang="pt-BR" b="1" spc="600" dirty="0">
              <a:solidFill>
                <a:schemeClr val="bg1"/>
              </a:solidFill>
            </a:endParaRPr>
          </a:p>
        </p:txBody>
      </p:sp>
      <p:pic>
        <p:nvPicPr>
          <p:cNvPr id="9" name="Imagem 8" descr="Imagem de desenho animado&#10;&#10;Descrição gerada automaticamente">
            <a:extLst>
              <a:ext uri="{FF2B5EF4-FFF2-40B4-BE49-F238E27FC236}">
                <a16:creationId xmlns:a16="http://schemas.microsoft.com/office/drawing/2014/main" id="{9F9C060D-DE05-41C1-A112-87E721150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38" y="390093"/>
            <a:ext cx="1493029" cy="380463"/>
          </a:xfrm>
          <a:prstGeom prst="rect">
            <a:avLst/>
          </a:prstGeom>
        </p:spPr>
      </p:pic>
      <p:pic>
        <p:nvPicPr>
          <p:cNvPr id="44" name="Imagem 4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F0E380F-3AD3-49DF-B736-98875ABF805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66" y="4117335"/>
            <a:ext cx="428611" cy="428611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FECF3A81-C798-4DC5-9783-5778D713B67A}"/>
              </a:ext>
            </a:extLst>
          </p:cNvPr>
          <p:cNvSpPr txBox="1"/>
          <p:nvPr/>
        </p:nvSpPr>
        <p:spPr>
          <a:xfrm>
            <a:off x="7384705" y="3911553"/>
            <a:ext cx="376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SUPORTE </a:t>
            </a:r>
          </a:p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LINUX</a:t>
            </a:r>
          </a:p>
        </p:txBody>
      </p:sp>
      <p:pic>
        <p:nvPicPr>
          <p:cNvPr id="46" name="Imagem 4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F9AF395-759D-44FA-BB4E-BC81EECD130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66" y="5036287"/>
            <a:ext cx="428611" cy="428611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AA8A1601-71E3-4CB7-A7A8-87BF194D0DB5}"/>
              </a:ext>
            </a:extLst>
          </p:cNvPr>
          <p:cNvSpPr txBox="1"/>
          <p:nvPr/>
        </p:nvSpPr>
        <p:spPr>
          <a:xfrm>
            <a:off x="7364150" y="4831405"/>
            <a:ext cx="467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ATENDIMENTO E MONITORAMENTO </a:t>
            </a:r>
          </a:p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24/7</a:t>
            </a:r>
          </a:p>
        </p:txBody>
      </p:sp>
      <p:pic>
        <p:nvPicPr>
          <p:cNvPr id="48" name="Imagem 4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5935E55-A1F8-4D4D-A959-8C14E6A83E8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66" y="5939425"/>
            <a:ext cx="428611" cy="428611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F37EFEAB-18C8-47EE-8D06-4D4F72EB10F2}"/>
              </a:ext>
            </a:extLst>
          </p:cNvPr>
          <p:cNvSpPr txBox="1"/>
          <p:nvPr/>
        </p:nvSpPr>
        <p:spPr>
          <a:xfrm>
            <a:off x="7364150" y="5722365"/>
            <a:ext cx="376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pc="3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PROCESSOS AUTOMATIZADOS (RPA)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8A756C-FBE9-4878-BDDA-57203EAB5284}"/>
              </a:ext>
            </a:extLst>
          </p:cNvPr>
          <p:cNvSpPr txBox="1"/>
          <p:nvPr/>
        </p:nvSpPr>
        <p:spPr>
          <a:xfrm>
            <a:off x="1075963" y="5108405"/>
            <a:ext cx="3926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(Imagens meramente ilustrativas)</a:t>
            </a:r>
          </a:p>
        </p:txBody>
      </p:sp>
    </p:spTree>
    <p:extLst>
      <p:ext uri="{BB962C8B-B14F-4D97-AF65-F5344CB8AC3E}">
        <p14:creationId xmlns:p14="http://schemas.microsoft.com/office/powerpoint/2010/main" val="289955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145A7426-63E1-4774-84B9-4412E0CA771D}"/>
              </a:ext>
            </a:extLst>
          </p:cNvPr>
          <p:cNvSpPr/>
          <p:nvPr/>
        </p:nvSpPr>
        <p:spPr>
          <a:xfrm>
            <a:off x="9431157" y="2492679"/>
            <a:ext cx="2760842" cy="4365321"/>
          </a:xfrm>
          <a:custGeom>
            <a:avLst/>
            <a:gdLst>
              <a:gd name="connsiteX0" fmla="*/ 0 w 3121742"/>
              <a:gd name="connsiteY0" fmla="*/ 0 h 5530645"/>
              <a:gd name="connsiteX1" fmla="*/ 3121742 w 3121742"/>
              <a:gd name="connsiteY1" fmla="*/ 0 h 5530645"/>
              <a:gd name="connsiteX2" fmla="*/ 3121742 w 3121742"/>
              <a:gd name="connsiteY2" fmla="*/ 5530645 h 5530645"/>
              <a:gd name="connsiteX3" fmla="*/ 0 w 3121742"/>
              <a:gd name="connsiteY3" fmla="*/ 5530645 h 5530645"/>
              <a:gd name="connsiteX4" fmla="*/ 0 w 3121742"/>
              <a:gd name="connsiteY4" fmla="*/ 0 h 5530645"/>
              <a:gd name="connsiteX0" fmla="*/ 293 w 3122035"/>
              <a:gd name="connsiteY0" fmla="*/ 0 h 5530645"/>
              <a:gd name="connsiteX1" fmla="*/ 3122035 w 3122035"/>
              <a:gd name="connsiteY1" fmla="*/ 0 h 5530645"/>
              <a:gd name="connsiteX2" fmla="*/ 3122035 w 3122035"/>
              <a:gd name="connsiteY2" fmla="*/ 5530645 h 5530645"/>
              <a:gd name="connsiteX3" fmla="*/ 293 w 3122035"/>
              <a:gd name="connsiteY3" fmla="*/ 5530645 h 5530645"/>
              <a:gd name="connsiteX4" fmla="*/ 221519 w 3122035"/>
              <a:gd name="connsiteY4" fmla="*/ 2286000 h 5530645"/>
              <a:gd name="connsiteX5" fmla="*/ 293 w 3122035"/>
              <a:gd name="connsiteY5" fmla="*/ 0 h 5530645"/>
              <a:gd name="connsiteX0" fmla="*/ 327082 w 3448824"/>
              <a:gd name="connsiteY0" fmla="*/ 0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327082 w 3448824"/>
              <a:gd name="connsiteY5" fmla="*/ 0 h 5530645"/>
              <a:gd name="connsiteX0" fmla="*/ 327082 w 3448824"/>
              <a:gd name="connsiteY0" fmla="*/ 0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327082 w 3448824"/>
              <a:gd name="connsiteY5" fmla="*/ 0 h 5530645"/>
              <a:gd name="connsiteX0" fmla="*/ 3511073 w 3513110"/>
              <a:gd name="connsiteY0" fmla="*/ 0 h 6416946"/>
              <a:gd name="connsiteX1" fmla="*/ 3448824 w 3513110"/>
              <a:gd name="connsiteY1" fmla="*/ 886301 h 6416946"/>
              <a:gd name="connsiteX2" fmla="*/ 3448824 w 3513110"/>
              <a:gd name="connsiteY2" fmla="*/ 6416946 h 6416946"/>
              <a:gd name="connsiteX3" fmla="*/ 327082 w 3513110"/>
              <a:gd name="connsiteY3" fmla="*/ 6416946 h 6416946"/>
              <a:gd name="connsiteX4" fmla="*/ 548308 w 3513110"/>
              <a:gd name="connsiteY4" fmla="*/ 3172301 h 6416946"/>
              <a:gd name="connsiteX5" fmla="*/ 3511073 w 3513110"/>
              <a:gd name="connsiteY5" fmla="*/ 0 h 6416946"/>
              <a:gd name="connsiteX0" fmla="*/ 3396849 w 3448824"/>
              <a:gd name="connsiteY0" fmla="*/ 0 h 6318468"/>
              <a:gd name="connsiteX1" fmla="*/ 3448824 w 3448824"/>
              <a:gd name="connsiteY1" fmla="*/ 787823 h 6318468"/>
              <a:gd name="connsiteX2" fmla="*/ 3448824 w 3448824"/>
              <a:gd name="connsiteY2" fmla="*/ 6318468 h 6318468"/>
              <a:gd name="connsiteX3" fmla="*/ 327082 w 3448824"/>
              <a:gd name="connsiteY3" fmla="*/ 6318468 h 6318468"/>
              <a:gd name="connsiteX4" fmla="*/ 548308 w 3448824"/>
              <a:gd name="connsiteY4" fmla="*/ 3073823 h 6318468"/>
              <a:gd name="connsiteX5" fmla="*/ 3396849 w 3448824"/>
              <a:gd name="connsiteY5" fmla="*/ 0 h 6318468"/>
              <a:gd name="connsiteX0" fmla="*/ 1583545 w 3448824"/>
              <a:gd name="connsiteY0" fmla="*/ 634597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583545 w 3448824"/>
              <a:gd name="connsiteY5" fmla="*/ 634597 h 5530645"/>
              <a:gd name="connsiteX0" fmla="*/ 1740603 w 3448824"/>
              <a:gd name="connsiteY0" fmla="*/ 226733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740603 w 3448824"/>
              <a:gd name="connsiteY5" fmla="*/ 226733 h 5530645"/>
              <a:gd name="connsiteX0" fmla="*/ 1740603 w 3448824"/>
              <a:gd name="connsiteY0" fmla="*/ 226733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740603 w 3448824"/>
              <a:gd name="connsiteY5" fmla="*/ 226733 h 5530645"/>
              <a:gd name="connsiteX0" fmla="*/ 1740603 w 3448824"/>
              <a:gd name="connsiteY0" fmla="*/ 226733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366518 w 3448824"/>
              <a:gd name="connsiteY5" fmla="*/ 1299263 h 5530645"/>
              <a:gd name="connsiteX6" fmla="*/ 1740603 w 3448824"/>
              <a:gd name="connsiteY6" fmla="*/ 226733 h 5530645"/>
              <a:gd name="connsiteX0" fmla="*/ 1740603 w 3448824"/>
              <a:gd name="connsiteY0" fmla="*/ 226733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366518 w 3448824"/>
              <a:gd name="connsiteY5" fmla="*/ 1299263 h 5530645"/>
              <a:gd name="connsiteX6" fmla="*/ 1740603 w 3448824"/>
              <a:gd name="connsiteY6" fmla="*/ 226733 h 5530645"/>
              <a:gd name="connsiteX0" fmla="*/ 1740603 w 3448824"/>
              <a:gd name="connsiteY0" fmla="*/ 226733 h 5530645"/>
              <a:gd name="connsiteX1" fmla="*/ 3448824 w 3448824"/>
              <a:gd name="connsiteY1" fmla="*/ 0 h 5530645"/>
              <a:gd name="connsiteX2" fmla="*/ 3448824 w 3448824"/>
              <a:gd name="connsiteY2" fmla="*/ 5530645 h 5530645"/>
              <a:gd name="connsiteX3" fmla="*/ 327082 w 3448824"/>
              <a:gd name="connsiteY3" fmla="*/ 5530645 h 5530645"/>
              <a:gd name="connsiteX4" fmla="*/ 548308 w 3448824"/>
              <a:gd name="connsiteY4" fmla="*/ 2286000 h 5530645"/>
              <a:gd name="connsiteX5" fmla="*/ 1366518 w 3448824"/>
              <a:gd name="connsiteY5" fmla="*/ 1299263 h 5530645"/>
              <a:gd name="connsiteX6" fmla="*/ 1740603 w 3448824"/>
              <a:gd name="connsiteY6" fmla="*/ 226733 h 5530645"/>
              <a:gd name="connsiteX0" fmla="*/ 1740603 w 3448824"/>
              <a:gd name="connsiteY0" fmla="*/ 109683 h 5413595"/>
              <a:gd name="connsiteX1" fmla="*/ 3430397 w 3448824"/>
              <a:gd name="connsiteY1" fmla="*/ 0 h 5413595"/>
              <a:gd name="connsiteX2" fmla="*/ 3448824 w 3448824"/>
              <a:gd name="connsiteY2" fmla="*/ 5413595 h 5413595"/>
              <a:gd name="connsiteX3" fmla="*/ 327082 w 3448824"/>
              <a:gd name="connsiteY3" fmla="*/ 5413595 h 5413595"/>
              <a:gd name="connsiteX4" fmla="*/ 548308 w 3448824"/>
              <a:gd name="connsiteY4" fmla="*/ 2168950 h 5413595"/>
              <a:gd name="connsiteX5" fmla="*/ 1366518 w 3448824"/>
              <a:gd name="connsiteY5" fmla="*/ 1182213 h 5413595"/>
              <a:gd name="connsiteX6" fmla="*/ 1740603 w 3448824"/>
              <a:gd name="connsiteY6" fmla="*/ 109683 h 5413595"/>
              <a:gd name="connsiteX0" fmla="*/ 1740603 w 3448824"/>
              <a:gd name="connsiteY0" fmla="*/ 215029 h 5518941"/>
              <a:gd name="connsiteX1" fmla="*/ 3430397 w 3448824"/>
              <a:gd name="connsiteY1" fmla="*/ 0 h 5518941"/>
              <a:gd name="connsiteX2" fmla="*/ 3448824 w 3448824"/>
              <a:gd name="connsiteY2" fmla="*/ 5518941 h 5518941"/>
              <a:gd name="connsiteX3" fmla="*/ 327082 w 3448824"/>
              <a:gd name="connsiteY3" fmla="*/ 5518941 h 5518941"/>
              <a:gd name="connsiteX4" fmla="*/ 548308 w 3448824"/>
              <a:gd name="connsiteY4" fmla="*/ 2274296 h 5518941"/>
              <a:gd name="connsiteX5" fmla="*/ 1366518 w 3448824"/>
              <a:gd name="connsiteY5" fmla="*/ 1287559 h 5518941"/>
              <a:gd name="connsiteX6" fmla="*/ 1740603 w 3448824"/>
              <a:gd name="connsiteY6" fmla="*/ 215029 h 5518941"/>
              <a:gd name="connsiteX0" fmla="*/ 1740603 w 3448824"/>
              <a:gd name="connsiteY0" fmla="*/ 215029 h 5518941"/>
              <a:gd name="connsiteX1" fmla="*/ 3430397 w 3448824"/>
              <a:gd name="connsiteY1" fmla="*/ 0 h 5518941"/>
              <a:gd name="connsiteX2" fmla="*/ 3448824 w 3448824"/>
              <a:gd name="connsiteY2" fmla="*/ 5518941 h 5518941"/>
              <a:gd name="connsiteX3" fmla="*/ 327082 w 3448824"/>
              <a:gd name="connsiteY3" fmla="*/ 5518941 h 5518941"/>
              <a:gd name="connsiteX4" fmla="*/ 548308 w 3448824"/>
              <a:gd name="connsiteY4" fmla="*/ 2274296 h 5518941"/>
              <a:gd name="connsiteX5" fmla="*/ 1366518 w 3448824"/>
              <a:gd name="connsiteY5" fmla="*/ 1287559 h 5518941"/>
              <a:gd name="connsiteX6" fmla="*/ 1740603 w 3448824"/>
              <a:gd name="connsiteY6" fmla="*/ 215029 h 5518941"/>
              <a:gd name="connsiteX0" fmla="*/ 1740603 w 3448824"/>
              <a:gd name="connsiteY0" fmla="*/ 215029 h 5518941"/>
              <a:gd name="connsiteX1" fmla="*/ 3430397 w 3448824"/>
              <a:gd name="connsiteY1" fmla="*/ 0 h 5518941"/>
              <a:gd name="connsiteX2" fmla="*/ 3448824 w 3448824"/>
              <a:gd name="connsiteY2" fmla="*/ 5518941 h 5518941"/>
              <a:gd name="connsiteX3" fmla="*/ 327082 w 3448824"/>
              <a:gd name="connsiteY3" fmla="*/ 5518941 h 5518941"/>
              <a:gd name="connsiteX4" fmla="*/ 548308 w 3448824"/>
              <a:gd name="connsiteY4" fmla="*/ 2274296 h 5518941"/>
              <a:gd name="connsiteX5" fmla="*/ 1366518 w 3448824"/>
              <a:gd name="connsiteY5" fmla="*/ 1287559 h 5518941"/>
              <a:gd name="connsiteX6" fmla="*/ 1740603 w 3448824"/>
              <a:gd name="connsiteY6" fmla="*/ 215029 h 5518941"/>
              <a:gd name="connsiteX0" fmla="*/ 1796975 w 3505196"/>
              <a:gd name="connsiteY0" fmla="*/ 215029 h 5518941"/>
              <a:gd name="connsiteX1" fmla="*/ 3486769 w 3505196"/>
              <a:gd name="connsiteY1" fmla="*/ 0 h 5518941"/>
              <a:gd name="connsiteX2" fmla="*/ 3505196 w 3505196"/>
              <a:gd name="connsiteY2" fmla="*/ 5518941 h 5518941"/>
              <a:gd name="connsiteX3" fmla="*/ 383454 w 3505196"/>
              <a:gd name="connsiteY3" fmla="*/ 5518941 h 5518941"/>
              <a:gd name="connsiteX4" fmla="*/ 604680 w 3505196"/>
              <a:gd name="connsiteY4" fmla="*/ 2274296 h 5518941"/>
              <a:gd name="connsiteX5" fmla="*/ 1422890 w 3505196"/>
              <a:gd name="connsiteY5" fmla="*/ 1287559 h 5518941"/>
              <a:gd name="connsiteX6" fmla="*/ 1796975 w 3505196"/>
              <a:gd name="connsiteY6" fmla="*/ 215029 h 5518941"/>
              <a:gd name="connsiteX0" fmla="*/ 1796975 w 3505196"/>
              <a:gd name="connsiteY0" fmla="*/ 215029 h 5518941"/>
              <a:gd name="connsiteX1" fmla="*/ 3486769 w 3505196"/>
              <a:gd name="connsiteY1" fmla="*/ 0 h 5518941"/>
              <a:gd name="connsiteX2" fmla="*/ 3505196 w 3505196"/>
              <a:gd name="connsiteY2" fmla="*/ 5518941 h 5518941"/>
              <a:gd name="connsiteX3" fmla="*/ 383454 w 3505196"/>
              <a:gd name="connsiteY3" fmla="*/ 5518941 h 5518941"/>
              <a:gd name="connsiteX4" fmla="*/ 604680 w 3505196"/>
              <a:gd name="connsiteY4" fmla="*/ 2274296 h 5518941"/>
              <a:gd name="connsiteX5" fmla="*/ 1422890 w 3505196"/>
              <a:gd name="connsiteY5" fmla="*/ 1287559 h 5518941"/>
              <a:gd name="connsiteX6" fmla="*/ 1796975 w 3505196"/>
              <a:gd name="connsiteY6" fmla="*/ 215029 h 55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5196" h="5518941">
                <a:moveTo>
                  <a:pt x="1796975" y="215029"/>
                </a:moveTo>
                <a:cubicBezTo>
                  <a:pt x="2028545" y="-79044"/>
                  <a:pt x="2923504" y="71676"/>
                  <a:pt x="3486769" y="0"/>
                </a:cubicBezTo>
                <a:cubicBezTo>
                  <a:pt x="3492911" y="1804532"/>
                  <a:pt x="3499054" y="3714409"/>
                  <a:pt x="3505196" y="5518941"/>
                </a:cubicBezTo>
                <a:lnTo>
                  <a:pt x="383454" y="5518941"/>
                </a:lnTo>
                <a:cubicBezTo>
                  <a:pt x="373622" y="4437393"/>
                  <a:pt x="-605861" y="2727048"/>
                  <a:pt x="604680" y="2274296"/>
                </a:cubicBezTo>
                <a:cubicBezTo>
                  <a:pt x="1456667" y="1803167"/>
                  <a:pt x="984617" y="1525425"/>
                  <a:pt x="1422890" y="1287559"/>
                </a:cubicBezTo>
                <a:cubicBezTo>
                  <a:pt x="2248141" y="1026284"/>
                  <a:pt x="1704838" y="560329"/>
                  <a:pt x="1796975" y="215029"/>
                </a:cubicBezTo>
                <a:close/>
              </a:path>
            </a:pathLst>
          </a:custGeom>
          <a:gradFill flip="none" rotWithShape="1">
            <a:gsLst>
              <a:gs pos="91000">
                <a:srgbClr val="FF416C"/>
              </a:gs>
              <a:gs pos="40000">
                <a:srgbClr val="FF5E62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5E29A3-5696-43F4-8AE0-FE46B09D38A9}"/>
              </a:ext>
            </a:extLst>
          </p:cNvPr>
          <p:cNvSpPr/>
          <p:nvPr/>
        </p:nvSpPr>
        <p:spPr>
          <a:xfrm rot="5400000" flipV="1">
            <a:off x="5721421" y="387880"/>
            <a:ext cx="3285882" cy="9655274"/>
          </a:xfrm>
          <a:custGeom>
            <a:avLst/>
            <a:gdLst>
              <a:gd name="connsiteX0" fmla="*/ 0 w 4375355"/>
              <a:gd name="connsiteY0" fmla="*/ 0 h 6916991"/>
              <a:gd name="connsiteX1" fmla="*/ 4375355 w 4375355"/>
              <a:gd name="connsiteY1" fmla="*/ 0 h 6916991"/>
              <a:gd name="connsiteX2" fmla="*/ 4375355 w 4375355"/>
              <a:gd name="connsiteY2" fmla="*/ 6916991 h 6916991"/>
              <a:gd name="connsiteX3" fmla="*/ 0 w 4375355"/>
              <a:gd name="connsiteY3" fmla="*/ 6916991 h 6916991"/>
              <a:gd name="connsiteX4" fmla="*/ 0 w 4375355"/>
              <a:gd name="connsiteY4" fmla="*/ 0 h 6916991"/>
              <a:gd name="connsiteX0" fmla="*/ 29497 w 4404852"/>
              <a:gd name="connsiteY0" fmla="*/ 0 h 6916991"/>
              <a:gd name="connsiteX1" fmla="*/ 4404852 w 4404852"/>
              <a:gd name="connsiteY1" fmla="*/ 0 h 6916991"/>
              <a:gd name="connsiteX2" fmla="*/ 4404852 w 4404852"/>
              <a:gd name="connsiteY2" fmla="*/ 6916991 h 6916991"/>
              <a:gd name="connsiteX3" fmla="*/ 29497 w 4404852"/>
              <a:gd name="connsiteY3" fmla="*/ 6916991 h 6916991"/>
              <a:gd name="connsiteX4" fmla="*/ 0 w 4404852"/>
              <a:gd name="connsiteY4" fmla="*/ 3598606 h 6916991"/>
              <a:gd name="connsiteX5" fmla="*/ 29497 w 4404852"/>
              <a:gd name="connsiteY5" fmla="*/ 0 h 6916991"/>
              <a:gd name="connsiteX0" fmla="*/ 0 w 4375355"/>
              <a:gd name="connsiteY0" fmla="*/ 0 h 6916991"/>
              <a:gd name="connsiteX1" fmla="*/ 4375355 w 4375355"/>
              <a:gd name="connsiteY1" fmla="*/ 0 h 6916991"/>
              <a:gd name="connsiteX2" fmla="*/ 4375355 w 4375355"/>
              <a:gd name="connsiteY2" fmla="*/ 6916991 h 6916991"/>
              <a:gd name="connsiteX3" fmla="*/ 0 w 4375355"/>
              <a:gd name="connsiteY3" fmla="*/ 6916991 h 6916991"/>
              <a:gd name="connsiteX4" fmla="*/ 486697 w 4375355"/>
              <a:gd name="connsiteY4" fmla="*/ 3642852 h 6916991"/>
              <a:gd name="connsiteX5" fmla="*/ 0 w 4375355"/>
              <a:gd name="connsiteY5" fmla="*/ 0 h 6916991"/>
              <a:gd name="connsiteX0" fmla="*/ 93773 w 4469128"/>
              <a:gd name="connsiteY0" fmla="*/ 0 h 6916991"/>
              <a:gd name="connsiteX1" fmla="*/ 4469128 w 4469128"/>
              <a:gd name="connsiteY1" fmla="*/ 0 h 6916991"/>
              <a:gd name="connsiteX2" fmla="*/ 4469128 w 4469128"/>
              <a:gd name="connsiteY2" fmla="*/ 6916991 h 6916991"/>
              <a:gd name="connsiteX3" fmla="*/ 93773 w 4469128"/>
              <a:gd name="connsiteY3" fmla="*/ 6916991 h 6916991"/>
              <a:gd name="connsiteX4" fmla="*/ 580470 w 4469128"/>
              <a:gd name="connsiteY4" fmla="*/ 3642852 h 6916991"/>
              <a:gd name="connsiteX5" fmla="*/ 93773 w 4469128"/>
              <a:gd name="connsiteY5" fmla="*/ 0 h 6916991"/>
              <a:gd name="connsiteX0" fmla="*/ 93773 w 4469128"/>
              <a:gd name="connsiteY0" fmla="*/ 0 h 6916991"/>
              <a:gd name="connsiteX1" fmla="*/ 4469128 w 4469128"/>
              <a:gd name="connsiteY1" fmla="*/ 0 h 6916991"/>
              <a:gd name="connsiteX2" fmla="*/ 4469128 w 4469128"/>
              <a:gd name="connsiteY2" fmla="*/ 6916991 h 6916991"/>
              <a:gd name="connsiteX3" fmla="*/ 93773 w 4469128"/>
              <a:gd name="connsiteY3" fmla="*/ 6916991 h 6916991"/>
              <a:gd name="connsiteX4" fmla="*/ 580470 w 4469128"/>
              <a:gd name="connsiteY4" fmla="*/ 3642852 h 6916991"/>
              <a:gd name="connsiteX5" fmla="*/ 93773 w 4469128"/>
              <a:gd name="connsiteY5" fmla="*/ 0 h 6916991"/>
              <a:gd name="connsiteX0" fmla="*/ 356930 w 4732285"/>
              <a:gd name="connsiteY0" fmla="*/ 0 h 6916991"/>
              <a:gd name="connsiteX1" fmla="*/ 4732285 w 4732285"/>
              <a:gd name="connsiteY1" fmla="*/ 0 h 6916991"/>
              <a:gd name="connsiteX2" fmla="*/ 4732285 w 4732285"/>
              <a:gd name="connsiteY2" fmla="*/ 6916991 h 6916991"/>
              <a:gd name="connsiteX3" fmla="*/ 356930 w 4732285"/>
              <a:gd name="connsiteY3" fmla="*/ 6916991 h 6916991"/>
              <a:gd name="connsiteX4" fmla="*/ 843627 w 4732285"/>
              <a:gd name="connsiteY4" fmla="*/ 3642852 h 6916991"/>
              <a:gd name="connsiteX5" fmla="*/ 327433 w 4732285"/>
              <a:gd name="connsiteY5" fmla="*/ 1755280 h 6916991"/>
              <a:gd name="connsiteX6" fmla="*/ 356930 w 4732285"/>
              <a:gd name="connsiteY6" fmla="*/ 0 h 6916991"/>
              <a:gd name="connsiteX0" fmla="*/ 506683 w 4882038"/>
              <a:gd name="connsiteY0" fmla="*/ 0 h 6916991"/>
              <a:gd name="connsiteX1" fmla="*/ 4882038 w 4882038"/>
              <a:gd name="connsiteY1" fmla="*/ 0 h 6916991"/>
              <a:gd name="connsiteX2" fmla="*/ 4882038 w 4882038"/>
              <a:gd name="connsiteY2" fmla="*/ 6916991 h 6916991"/>
              <a:gd name="connsiteX3" fmla="*/ 506683 w 4882038"/>
              <a:gd name="connsiteY3" fmla="*/ 6916991 h 6916991"/>
              <a:gd name="connsiteX4" fmla="*/ 993380 w 4882038"/>
              <a:gd name="connsiteY4" fmla="*/ 3642852 h 6916991"/>
              <a:gd name="connsiteX5" fmla="*/ 477186 w 4882038"/>
              <a:gd name="connsiteY5" fmla="*/ 1755280 h 6916991"/>
              <a:gd name="connsiteX6" fmla="*/ 506683 w 4882038"/>
              <a:gd name="connsiteY6" fmla="*/ 0 h 6916991"/>
              <a:gd name="connsiteX0" fmla="*/ 506683 w 4882038"/>
              <a:gd name="connsiteY0" fmla="*/ 0 h 6916991"/>
              <a:gd name="connsiteX1" fmla="*/ 4882038 w 4882038"/>
              <a:gd name="connsiteY1" fmla="*/ 0 h 6916991"/>
              <a:gd name="connsiteX2" fmla="*/ 4882038 w 4882038"/>
              <a:gd name="connsiteY2" fmla="*/ 6916991 h 6916991"/>
              <a:gd name="connsiteX3" fmla="*/ 506683 w 4882038"/>
              <a:gd name="connsiteY3" fmla="*/ 6916991 h 6916991"/>
              <a:gd name="connsiteX4" fmla="*/ 993380 w 4882038"/>
              <a:gd name="connsiteY4" fmla="*/ 3642852 h 6916991"/>
              <a:gd name="connsiteX5" fmla="*/ 477186 w 4882038"/>
              <a:gd name="connsiteY5" fmla="*/ 1755280 h 6916991"/>
              <a:gd name="connsiteX6" fmla="*/ 506683 w 4882038"/>
              <a:gd name="connsiteY6" fmla="*/ 0 h 6916991"/>
              <a:gd name="connsiteX0" fmla="*/ 506683 w 4882038"/>
              <a:gd name="connsiteY0" fmla="*/ 0 h 6916991"/>
              <a:gd name="connsiteX1" fmla="*/ 4882038 w 4882038"/>
              <a:gd name="connsiteY1" fmla="*/ 0 h 6916991"/>
              <a:gd name="connsiteX2" fmla="*/ 4882038 w 4882038"/>
              <a:gd name="connsiteY2" fmla="*/ 6916991 h 6916991"/>
              <a:gd name="connsiteX3" fmla="*/ 506683 w 4882038"/>
              <a:gd name="connsiteY3" fmla="*/ 6916991 h 6916991"/>
              <a:gd name="connsiteX4" fmla="*/ 993380 w 4882038"/>
              <a:gd name="connsiteY4" fmla="*/ 3642852 h 6916991"/>
              <a:gd name="connsiteX5" fmla="*/ 477186 w 4882038"/>
              <a:gd name="connsiteY5" fmla="*/ 1755280 h 6916991"/>
              <a:gd name="connsiteX6" fmla="*/ 506683 w 4882038"/>
              <a:gd name="connsiteY6" fmla="*/ 0 h 6916991"/>
              <a:gd name="connsiteX0" fmla="*/ 2979174 w 7354529"/>
              <a:gd name="connsiteY0" fmla="*/ 0 h 6916991"/>
              <a:gd name="connsiteX1" fmla="*/ 7354529 w 7354529"/>
              <a:gd name="connsiteY1" fmla="*/ 0 h 6916991"/>
              <a:gd name="connsiteX2" fmla="*/ 7354529 w 7354529"/>
              <a:gd name="connsiteY2" fmla="*/ 6916991 h 6916991"/>
              <a:gd name="connsiteX3" fmla="*/ 0 w 7354529"/>
              <a:gd name="connsiteY3" fmla="*/ 6916991 h 6916991"/>
              <a:gd name="connsiteX4" fmla="*/ 3465871 w 7354529"/>
              <a:gd name="connsiteY4" fmla="*/ 3642852 h 6916991"/>
              <a:gd name="connsiteX5" fmla="*/ 2949677 w 7354529"/>
              <a:gd name="connsiteY5" fmla="*/ 1755280 h 6916991"/>
              <a:gd name="connsiteX6" fmla="*/ 2979174 w 7354529"/>
              <a:gd name="connsiteY6" fmla="*/ 0 h 6916991"/>
              <a:gd name="connsiteX0" fmla="*/ 2979174 w 7354529"/>
              <a:gd name="connsiteY0" fmla="*/ 0 h 6916991"/>
              <a:gd name="connsiteX1" fmla="*/ 7354529 w 7354529"/>
              <a:gd name="connsiteY1" fmla="*/ 0 h 6916991"/>
              <a:gd name="connsiteX2" fmla="*/ 7354529 w 7354529"/>
              <a:gd name="connsiteY2" fmla="*/ 6916991 h 6916991"/>
              <a:gd name="connsiteX3" fmla="*/ 0 w 7354529"/>
              <a:gd name="connsiteY3" fmla="*/ 6916991 h 6916991"/>
              <a:gd name="connsiteX4" fmla="*/ 3465871 w 7354529"/>
              <a:gd name="connsiteY4" fmla="*/ 3642852 h 6916991"/>
              <a:gd name="connsiteX5" fmla="*/ 2949677 w 7354529"/>
              <a:gd name="connsiteY5" fmla="*/ 1755280 h 6916991"/>
              <a:gd name="connsiteX6" fmla="*/ 2979174 w 7354529"/>
              <a:gd name="connsiteY6" fmla="*/ 0 h 6916991"/>
              <a:gd name="connsiteX0" fmla="*/ 2979174 w 7354529"/>
              <a:gd name="connsiteY0" fmla="*/ 0 h 6916991"/>
              <a:gd name="connsiteX1" fmla="*/ 7354529 w 7354529"/>
              <a:gd name="connsiteY1" fmla="*/ 0 h 6916991"/>
              <a:gd name="connsiteX2" fmla="*/ 7354529 w 7354529"/>
              <a:gd name="connsiteY2" fmla="*/ 6916991 h 6916991"/>
              <a:gd name="connsiteX3" fmla="*/ 0 w 7354529"/>
              <a:gd name="connsiteY3" fmla="*/ 6916991 h 6916991"/>
              <a:gd name="connsiteX4" fmla="*/ 3465871 w 7354529"/>
              <a:gd name="connsiteY4" fmla="*/ 3642852 h 6916991"/>
              <a:gd name="connsiteX5" fmla="*/ 2949677 w 7354529"/>
              <a:gd name="connsiteY5" fmla="*/ 1755280 h 6916991"/>
              <a:gd name="connsiteX6" fmla="*/ 2979174 w 7354529"/>
              <a:gd name="connsiteY6" fmla="*/ 0 h 6916991"/>
              <a:gd name="connsiteX0" fmla="*/ 2979174 w 7354529"/>
              <a:gd name="connsiteY0" fmla="*/ 0 h 6916991"/>
              <a:gd name="connsiteX1" fmla="*/ 7354529 w 7354529"/>
              <a:gd name="connsiteY1" fmla="*/ 0 h 6916991"/>
              <a:gd name="connsiteX2" fmla="*/ 7354529 w 7354529"/>
              <a:gd name="connsiteY2" fmla="*/ 6916991 h 6916991"/>
              <a:gd name="connsiteX3" fmla="*/ 0 w 7354529"/>
              <a:gd name="connsiteY3" fmla="*/ 6916991 h 6916991"/>
              <a:gd name="connsiteX4" fmla="*/ 3465871 w 7354529"/>
              <a:gd name="connsiteY4" fmla="*/ 3642852 h 6916991"/>
              <a:gd name="connsiteX5" fmla="*/ 2949677 w 7354529"/>
              <a:gd name="connsiteY5" fmla="*/ 1755280 h 6916991"/>
              <a:gd name="connsiteX6" fmla="*/ 2979174 w 7354529"/>
              <a:gd name="connsiteY6" fmla="*/ 0 h 691699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2949677 w 7355236"/>
              <a:gd name="connsiteY5" fmla="*/ 2815370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2949677 w 7355236"/>
              <a:gd name="connsiteY5" fmla="*/ 2815370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2949677 w 7355236"/>
              <a:gd name="connsiteY5" fmla="*/ 2815370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3107514 w 7355236"/>
              <a:gd name="connsiteY5" fmla="*/ 2575541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3107514 w 7355236"/>
              <a:gd name="connsiteY5" fmla="*/ 2575541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3107514 w 7355236"/>
              <a:gd name="connsiteY5" fmla="*/ 2575541 h 7977081"/>
              <a:gd name="connsiteX6" fmla="*/ 7355236 w 7355236"/>
              <a:gd name="connsiteY6" fmla="*/ 0 h 7977081"/>
              <a:gd name="connsiteX0" fmla="*/ 7355236 w 7355236"/>
              <a:gd name="connsiteY0" fmla="*/ 0 h 7977081"/>
              <a:gd name="connsiteX1" fmla="*/ 7354529 w 7355236"/>
              <a:gd name="connsiteY1" fmla="*/ 1060090 h 7977081"/>
              <a:gd name="connsiteX2" fmla="*/ 7354529 w 7355236"/>
              <a:gd name="connsiteY2" fmla="*/ 7977081 h 7977081"/>
              <a:gd name="connsiteX3" fmla="*/ 0 w 7355236"/>
              <a:gd name="connsiteY3" fmla="*/ 7977081 h 7977081"/>
              <a:gd name="connsiteX4" fmla="*/ 3465871 w 7355236"/>
              <a:gd name="connsiteY4" fmla="*/ 4702942 h 7977081"/>
              <a:gd name="connsiteX5" fmla="*/ 3107514 w 7355236"/>
              <a:gd name="connsiteY5" fmla="*/ 2575541 h 7977081"/>
              <a:gd name="connsiteX6" fmla="*/ 7355236 w 7355236"/>
              <a:gd name="connsiteY6" fmla="*/ 0 h 797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5236" h="7977081">
                <a:moveTo>
                  <a:pt x="7355236" y="0"/>
                </a:moveTo>
                <a:cubicBezTo>
                  <a:pt x="7355000" y="353363"/>
                  <a:pt x="7354765" y="706727"/>
                  <a:pt x="7354529" y="1060090"/>
                </a:cubicBezTo>
                <a:lnTo>
                  <a:pt x="7354529" y="7977081"/>
                </a:lnTo>
                <a:lnTo>
                  <a:pt x="0" y="7977081"/>
                </a:lnTo>
                <a:cubicBezTo>
                  <a:pt x="162232" y="6885701"/>
                  <a:pt x="2182761" y="5109806"/>
                  <a:pt x="3465871" y="4702942"/>
                </a:cubicBezTo>
                <a:cubicBezTo>
                  <a:pt x="4279491" y="4422792"/>
                  <a:pt x="3108033" y="3399553"/>
                  <a:pt x="3107514" y="2575541"/>
                </a:cubicBezTo>
                <a:cubicBezTo>
                  <a:pt x="2903112" y="1882674"/>
                  <a:pt x="6613720" y="292547"/>
                  <a:pt x="7355236" y="0"/>
                </a:cubicBezTo>
                <a:close/>
              </a:path>
            </a:pathLst>
          </a:custGeom>
          <a:gradFill flip="none" rotWithShape="1">
            <a:gsLst>
              <a:gs pos="0">
                <a:srgbClr val="FF5E62"/>
              </a:gs>
              <a:gs pos="100000">
                <a:srgbClr val="FF4B2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5">
            <a:extLst>
              <a:ext uri="{FF2B5EF4-FFF2-40B4-BE49-F238E27FC236}">
                <a16:creationId xmlns:a16="http://schemas.microsoft.com/office/drawing/2014/main" id="{14F6437C-493C-41B2-8B8D-289F41D9C227}"/>
              </a:ext>
            </a:extLst>
          </p:cNvPr>
          <p:cNvSpPr/>
          <p:nvPr/>
        </p:nvSpPr>
        <p:spPr>
          <a:xfrm>
            <a:off x="3052916" y="3529754"/>
            <a:ext cx="9139083" cy="3328245"/>
          </a:xfrm>
          <a:custGeom>
            <a:avLst/>
            <a:gdLst>
              <a:gd name="connsiteX0" fmla="*/ 0 w 5216013"/>
              <a:gd name="connsiteY0" fmla="*/ 5206181 h 5206181"/>
              <a:gd name="connsiteX1" fmla="*/ 5216013 w 5216013"/>
              <a:gd name="connsiteY1" fmla="*/ 0 h 5206181"/>
              <a:gd name="connsiteX2" fmla="*/ 5216013 w 5216013"/>
              <a:gd name="connsiteY2" fmla="*/ 5206181 h 5206181"/>
              <a:gd name="connsiteX3" fmla="*/ 0 w 5216013"/>
              <a:gd name="connsiteY3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99776 h 5299776"/>
              <a:gd name="connsiteX1" fmla="*/ 2005781 w 5216013"/>
              <a:gd name="connsiteY1" fmla="*/ 3249750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6013" h="5299776">
                <a:moveTo>
                  <a:pt x="0" y="5299776"/>
                </a:moveTo>
                <a:cubicBezTo>
                  <a:pt x="668594" y="4626266"/>
                  <a:pt x="1233949" y="2507416"/>
                  <a:pt x="1828800" y="3028525"/>
                </a:cubicBezTo>
                <a:cubicBezTo>
                  <a:pt x="2603090" y="3549634"/>
                  <a:pt x="3255297" y="2935118"/>
                  <a:pt x="3406878" y="2143621"/>
                </a:cubicBezTo>
                <a:cubicBezTo>
                  <a:pt x="3396226" y="1293131"/>
                  <a:pt x="4929239" y="-417682"/>
                  <a:pt x="5216013" y="93595"/>
                </a:cubicBezTo>
                <a:lnTo>
                  <a:pt x="5216013" y="5299776"/>
                </a:lnTo>
                <a:lnTo>
                  <a:pt x="0" y="5299776"/>
                </a:lnTo>
                <a:close/>
              </a:path>
            </a:pathLst>
          </a:custGeom>
          <a:gradFill>
            <a:gsLst>
              <a:gs pos="0">
                <a:srgbClr val="FF4B2B"/>
              </a:gs>
              <a:gs pos="100000">
                <a:srgbClr val="FC676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02C736FB-C113-4AAA-AF67-1BDCAC00C6EA}"/>
              </a:ext>
            </a:extLst>
          </p:cNvPr>
          <p:cNvSpPr/>
          <p:nvPr/>
        </p:nvSpPr>
        <p:spPr>
          <a:xfrm>
            <a:off x="4070555" y="4220763"/>
            <a:ext cx="8121445" cy="2696227"/>
          </a:xfrm>
          <a:custGeom>
            <a:avLst/>
            <a:gdLst>
              <a:gd name="connsiteX0" fmla="*/ 0 w 5216013"/>
              <a:gd name="connsiteY0" fmla="*/ 5206181 h 5206181"/>
              <a:gd name="connsiteX1" fmla="*/ 5216013 w 5216013"/>
              <a:gd name="connsiteY1" fmla="*/ 0 h 5206181"/>
              <a:gd name="connsiteX2" fmla="*/ 5216013 w 5216013"/>
              <a:gd name="connsiteY2" fmla="*/ 5206181 h 5206181"/>
              <a:gd name="connsiteX3" fmla="*/ 0 w 5216013"/>
              <a:gd name="connsiteY3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99776 h 5299776"/>
              <a:gd name="connsiteX1" fmla="*/ 2005781 w 5216013"/>
              <a:gd name="connsiteY1" fmla="*/ 3249750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6013" h="5299776">
                <a:moveTo>
                  <a:pt x="0" y="5299776"/>
                </a:moveTo>
                <a:cubicBezTo>
                  <a:pt x="668594" y="4626266"/>
                  <a:pt x="1233949" y="2507416"/>
                  <a:pt x="1828800" y="3028525"/>
                </a:cubicBezTo>
                <a:cubicBezTo>
                  <a:pt x="2603090" y="3549634"/>
                  <a:pt x="3255297" y="2935118"/>
                  <a:pt x="3406878" y="2143621"/>
                </a:cubicBezTo>
                <a:cubicBezTo>
                  <a:pt x="3396226" y="1293131"/>
                  <a:pt x="4929239" y="-417682"/>
                  <a:pt x="5216013" y="93595"/>
                </a:cubicBezTo>
                <a:lnTo>
                  <a:pt x="5216013" y="5299776"/>
                </a:lnTo>
                <a:lnTo>
                  <a:pt x="0" y="5299776"/>
                </a:lnTo>
                <a:close/>
              </a:path>
            </a:pathLst>
          </a:custGeom>
          <a:gradFill flip="none" rotWithShape="1">
            <a:gsLst>
              <a:gs pos="0">
                <a:srgbClr val="FF4B2B"/>
              </a:gs>
              <a:gs pos="82000">
                <a:srgbClr val="9733EE">
                  <a:alpha val="4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698AEA89-A7B6-4FD3-8208-FDFB37E57606}"/>
              </a:ext>
            </a:extLst>
          </p:cNvPr>
          <p:cNvSpPr/>
          <p:nvPr/>
        </p:nvSpPr>
        <p:spPr>
          <a:xfrm>
            <a:off x="4070555" y="4806397"/>
            <a:ext cx="8121445" cy="2110594"/>
          </a:xfrm>
          <a:custGeom>
            <a:avLst/>
            <a:gdLst>
              <a:gd name="connsiteX0" fmla="*/ 0 w 5216013"/>
              <a:gd name="connsiteY0" fmla="*/ 5206181 h 5206181"/>
              <a:gd name="connsiteX1" fmla="*/ 5216013 w 5216013"/>
              <a:gd name="connsiteY1" fmla="*/ 0 h 5206181"/>
              <a:gd name="connsiteX2" fmla="*/ 5216013 w 5216013"/>
              <a:gd name="connsiteY2" fmla="*/ 5206181 h 5206181"/>
              <a:gd name="connsiteX3" fmla="*/ 0 w 5216013"/>
              <a:gd name="connsiteY3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06181 h 5206181"/>
              <a:gd name="connsiteX1" fmla="*/ 2005781 w 5216013"/>
              <a:gd name="connsiteY1" fmla="*/ 3156155 h 5206181"/>
              <a:gd name="connsiteX2" fmla="*/ 5216013 w 5216013"/>
              <a:gd name="connsiteY2" fmla="*/ 0 h 5206181"/>
              <a:gd name="connsiteX3" fmla="*/ 5216013 w 5216013"/>
              <a:gd name="connsiteY3" fmla="*/ 5206181 h 5206181"/>
              <a:gd name="connsiteX4" fmla="*/ 0 w 5216013"/>
              <a:gd name="connsiteY4" fmla="*/ 5206181 h 5206181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87860 h 5287860"/>
              <a:gd name="connsiteX1" fmla="*/ 2005781 w 5216013"/>
              <a:gd name="connsiteY1" fmla="*/ 3237834 h 5287860"/>
              <a:gd name="connsiteX2" fmla="*/ 3406878 w 5216013"/>
              <a:gd name="connsiteY2" fmla="*/ 2131705 h 5287860"/>
              <a:gd name="connsiteX3" fmla="*/ 5216013 w 5216013"/>
              <a:gd name="connsiteY3" fmla="*/ 81679 h 5287860"/>
              <a:gd name="connsiteX4" fmla="*/ 5216013 w 5216013"/>
              <a:gd name="connsiteY4" fmla="*/ 5287860 h 5287860"/>
              <a:gd name="connsiteX5" fmla="*/ 0 w 5216013"/>
              <a:gd name="connsiteY5" fmla="*/ 5287860 h 5287860"/>
              <a:gd name="connsiteX0" fmla="*/ 0 w 5216013"/>
              <a:gd name="connsiteY0" fmla="*/ 5299776 h 5299776"/>
              <a:gd name="connsiteX1" fmla="*/ 2005781 w 5216013"/>
              <a:gd name="connsiteY1" fmla="*/ 3249750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  <a:gd name="connsiteX0" fmla="*/ 0 w 5216013"/>
              <a:gd name="connsiteY0" fmla="*/ 5299776 h 5299776"/>
              <a:gd name="connsiteX1" fmla="*/ 1828800 w 5216013"/>
              <a:gd name="connsiteY1" fmla="*/ 3028525 h 5299776"/>
              <a:gd name="connsiteX2" fmla="*/ 3406878 w 5216013"/>
              <a:gd name="connsiteY2" fmla="*/ 2143621 h 5299776"/>
              <a:gd name="connsiteX3" fmla="*/ 5216013 w 5216013"/>
              <a:gd name="connsiteY3" fmla="*/ 93595 h 5299776"/>
              <a:gd name="connsiteX4" fmla="*/ 5216013 w 5216013"/>
              <a:gd name="connsiteY4" fmla="*/ 5299776 h 5299776"/>
              <a:gd name="connsiteX5" fmla="*/ 0 w 5216013"/>
              <a:gd name="connsiteY5" fmla="*/ 5299776 h 529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6013" h="5299776">
                <a:moveTo>
                  <a:pt x="0" y="5299776"/>
                </a:moveTo>
                <a:cubicBezTo>
                  <a:pt x="668594" y="4626266"/>
                  <a:pt x="1233949" y="2507416"/>
                  <a:pt x="1828800" y="3028525"/>
                </a:cubicBezTo>
                <a:cubicBezTo>
                  <a:pt x="2603090" y="3549634"/>
                  <a:pt x="3255297" y="2935118"/>
                  <a:pt x="3406878" y="2143621"/>
                </a:cubicBezTo>
                <a:cubicBezTo>
                  <a:pt x="3396226" y="1293131"/>
                  <a:pt x="4929239" y="-417682"/>
                  <a:pt x="5216013" y="93595"/>
                </a:cubicBezTo>
                <a:lnTo>
                  <a:pt x="5216013" y="5299776"/>
                </a:lnTo>
                <a:lnTo>
                  <a:pt x="0" y="5299776"/>
                </a:lnTo>
                <a:close/>
              </a:path>
            </a:pathLst>
          </a:custGeom>
          <a:gradFill flip="none" rotWithShape="1">
            <a:gsLst>
              <a:gs pos="87000">
                <a:srgbClr val="D622FF"/>
              </a:gs>
              <a:gs pos="12000">
                <a:srgbClr val="FF416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 descr="Desenho com traços pretos em fundo branco&#10;&#10;Descrição gerada automaticamente">
            <a:extLst>
              <a:ext uri="{FF2B5EF4-FFF2-40B4-BE49-F238E27FC236}">
                <a16:creationId xmlns:a16="http://schemas.microsoft.com/office/drawing/2014/main" id="{01A55BCC-F804-4FBF-B1DC-B476A006E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50" y="1815953"/>
            <a:ext cx="3805730" cy="404475"/>
          </a:xfrm>
          <a:prstGeom prst="rect">
            <a:avLst/>
          </a:prstGeom>
        </p:spPr>
      </p:pic>
      <p:sp>
        <p:nvSpPr>
          <p:cNvPr id="19" name="AutoShape 2" descr="Bluemix IBM computação em nuvem Watson, ibm, ângulo, logotipo png ...">
            <a:extLst>
              <a:ext uri="{FF2B5EF4-FFF2-40B4-BE49-F238E27FC236}">
                <a16:creationId xmlns:a16="http://schemas.microsoft.com/office/drawing/2014/main" id="{5FC31597-50F3-4B07-94F8-BA79C2AC9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Imagem 23" descr="Uma imagem contendo desenho&#10;&#10;Descrição gerada automaticamente">
            <a:extLst>
              <a:ext uri="{FF2B5EF4-FFF2-40B4-BE49-F238E27FC236}">
                <a16:creationId xmlns:a16="http://schemas.microsoft.com/office/drawing/2014/main" id="{63BEF36F-AE23-42A5-AC7B-F266CF63B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6" b="65417" l="34297" r="96094">
                        <a14:foregroundMark x1="37031" y1="50833" x2="37031" y2="50833"/>
                        <a14:foregroundMark x1="35469" y1="48611" x2="34297" y2="49028"/>
                        <a14:foregroundMark x1="47891" y1="33611" x2="48585" y2="65000"/>
                        <a14:foregroundMark x1="57891" y1="62778" x2="62344" y2="61250"/>
                        <a14:foregroundMark x1="69922" y1="55972" x2="71641" y2="58750"/>
                        <a14:foregroundMark x1="85234" y1="55417" x2="86953" y2="50556"/>
                        <a14:foregroundMark x1="93516" y1="43750" x2="93516" y2="43750"/>
                        <a14:foregroundMark x1="93203" y1="63333" x2="93203" y2="63333"/>
                        <a14:foregroundMark x1="96094" y1="64306" x2="96094" y2="64306"/>
                        <a14:backgroundMark x1="48594" y1="65417" x2="48594" y2="65417"/>
                        <a14:backgroundMark x1="48438" y1="65417" x2="49531" y2="65417"/>
                        <a14:backgroundMark x1="48594" y1="65417" x2="48594" y2="65417"/>
                        <a14:backgroundMark x1="48594" y1="65000" x2="48594" y2="65000"/>
                        <a14:backgroundMark x1="48438" y1="65278" x2="48438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26906" r="3125" b="30961"/>
          <a:stretch/>
        </p:blipFill>
        <p:spPr>
          <a:xfrm>
            <a:off x="7972878" y="1410087"/>
            <a:ext cx="2239336" cy="801094"/>
          </a:xfrm>
          <a:prstGeom prst="rect">
            <a:avLst/>
          </a:prstGeom>
        </p:spPr>
      </p:pic>
      <p:pic>
        <p:nvPicPr>
          <p:cNvPr id="26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35B40B01-ADFB-4742-A00E-47CF09965C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61" b="70139" l="3828" r="28125">
                        <a14:foregroundMark x1="12812" y1="34722" x2="12734" y2="32083"/>
                        <a14:foregroundMark x1="18359" y1="44444" x2="17891" y2="33056"/>
                        <a14:foregroundMark x1="7422" y1="45833" x2="12734" y2="44167"/>
                        <a14:foregroundMark x1="6250" y1="58333" x2="8047" y2="52778"/>
                        <a14:foregroundMark x1="12031" y1="62222" x2="12031" y2="62222"/>
                        <a14:foregroundMark x1="19219" y1="70139" x2="19219" y2="70139"/>
                        <a14:foregroundMark x1="25391" y1="46250" x2="25391" y2="46250"/>
                        <a14:foregroundMark x1="3906" y1="45000" x2="3906" y2="45000"/>
                        <a14:foregroundMark x1="19219" y1="29861" x2="19219" y2="2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8" t="28310" r="68785" b="26392"/>
          <a:stretch/>
        </p:blipFill>
        <p:spPr>
          <a:xfrm>
            <a:off x="8654595" y="693544"/>
            <a:ext cx="1068331" cy="9367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1B03170-EEFA-4B87-A8A3-A2986D0B0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9048" y1="37482" x2="19048" y2="37482"/>
                        <a14:foregroundMark x1="31565" y1="23280" x2="31565" y2="23280"/>
                        <a14:foregroundMark x1="49932" y1="17130" x2="49932" y2="17130"/>
                        <a14:foregroundMark x1="67891" y1="23133" x2="67891" y2="23133"/>
                        <a14:foregroundMark x1="80952" y1="37921" x2="80952" y2="37921"/>
                        <a14:foregroundMark x1="71837" y1="51098" x2="71973" y2="50952"/>
                        <a14:foregroundMark x1="66625" y1="44817" x2="65850" y2="49634"/>
                        <a14:foregroundMark x1="67075" y1="42020" x2="66993" y2="42528"/>
                        <a14:foregroundMark x1="66395" y1="46120" x2="64354" y2="52123"/>
                        <a14:foregroundMark x1="64898" y1="50952" x2="63673" y2="54026"/>
                        <a14:foregroundMark x1="35510" y1="50220" x2="34966" y2="50805"/>
                        <a14:foregroundMark x1="71565" y1="51684" x2="71565" y2="51684"/>
                        <a14:foregroundMark x1="70204" y1="55637" x2="70204" y2="55637"/>
                        <a14:foregroundMark x1="69932" y1="57394" x2="69932" y2="57394"/>
                        <a14:foregroundMark x1="68844" y1="58712" x2="68844" y2="58712"/>
                        <a14:foregroundMark x1="64626" y1="54319" x2="64626" y2="54319"/>
                        <a14:foregroundMark x1="34966" y1="51245" x2="34966" y2="51245"/>
                        <a14:foregroundMark x1="45170" y1="30747" x2="45170" y2="30747"/>
                        <a14:foregroundMark x1="44898" y1="30307" x2="44898" y2="30307"/>
                        <a14:foregroundMark x1="44626" y1="30161" x2="44626" y2="30161"/>
                        <a14:foregroundMark x1="45170" y1="31332" x2="45170" y2="31332"/>
                        <a14:foregroundMark x1="44626" y1="29868" x2="44626" y2="29868"/>
                        <a14:foregroundMark x1="44218" y1="29868" x2="44218" y2="29868"/>
                        <a14:foregroundMark x1="44082" y1="31332" x2="44082" y2="31332"/>
                        <a14:foregroundMark x1="43401" y1="30307" x2="43401" y2="30307"/>
                        <a14:foregroundMark x1="42041" y1="31332" x2="42041" y2="31332"/>
                        <a14:foregroundMark x1="41361" y1="31772" x2="41361" y2="31772"/>
                        <a14:foregroundMark x1="41633" y1="32211" x2="41633" y2="32211"/>
                        <a14:backgroundMark x1="46122" y1="63982" x2="46803" y2="54905"/>
                        <a14:backgroundMark x1="67013" y1="54319" x2="69932" y2="46559"/>
                        <a14:backgroundMark x1="65306" y1="58858" x2="67013" y2="54319"/>
                        <a14:backgroundMark x1="73197" y1="56223" x2="73197" y2="54466"/>
                        <a14:backgroundMark x1="68299" y1="42460" x2="68980" y2="44510"/>
                        <a14:backgroundMark x1="68163" y1="41874" x2="68707" y2="42899"/>
                        <a14:backgroundMark x1="73469" y1="53880" x2="73469" y2="53880"/>
                        <a14:backgroundMark x1="73605" y1="53441" x2="73605" y2="53441"/>
                        <a14:backgroundMark x1="31565" y1="44363" x2="38639" y2="41288"/>
                        <a14:backgroundMark x1="34830" y1="54173" x2="32109" y2="59736"/>
                        <a14:backgroundMark x1="37279" y1="50952" x2="37279" y2="50952"/>
                        <a14:backgroundMark x1="37551" y1="50512" x2="37551" y2="50512"/>
                        <a14:backgroundMark x1="50884" y1="50073" x2="50884" y2="50073"/>
                        <a14:backgroundMark x1="51020" y1="50073" x2="51020" y2="50073"/>
                        <a14:backgroundMark x1="51020" y1="50073" x2="51020" y2="50073"/>
                        <a14:backgroundMark x1="51020" y1="50220" x2="51020" y2="50220"/>
                        <a14:backgroundMark x1="51020" y1="50073" x2="51020" y2="50073"/>
                        <a14:backgroundMark x1="51156" y1="50073" x2="51156" y2="50073"/>
                        <a14:backgroundMark x1="51156" y1="50073" x2="51156" y2="50073"/>
                        <a14:backgroundMark x1="51156" y1="50073" x2="51156" y2="50073"/>
                        <a14:backgroundMark x1="51020" y1="50073" x2="51020" y2="50073"/>
                        <a14:backgroundMark x1="46122" y1="33089" x2="49116" y2="33529"/>
                        <a14:backgroundMark x1="54830" y1="36164" x2="59184" y2="35871"/>
                        <a14:backgroundMark x1="53605" y1="37042" x2="53605" y2="37042"/>
                        <a14:backgroundMark x1="53197" y1="37335" x2="53197" y2="37335"/>
                        <a14:backgroundMark x1="52381" y1="37921" x2="52381" y2="37921"/>
                        <a14:backgroundMark x1="34830" y1="34846" x2="41633" y2="33821"/>
                        <a14:backgroundMark x1="41633" y1="33821" x2="42177" y2="33821"/>
                        <a14:backgroundMark x1="37959" y1="74524" x2="43673" y2="76574"/>
                        <a14:backgroundMark x1="31156" y1="68668" x2="31156" y2="68668"/>
                        <a14:backgroundMark x1="61224" y1="78917" x2="61224" y2="78917"/>
                        <a14:backgroundMark x1="51701" y1="37775" x2="51701" y2="37775"/>
                        <a14:backgroundMark x1="41361" y1="33529" x2="41361" y2="33529"/>
                        <a14:backgroundMark x1="41497" y1="33529" x2="42993" y2="32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51" y="463629"/>
            <a:ext cx="1516729" cy="1409422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3153BBA-031B-4541-86F4-3705BFF69A0F}"/>
              </a:ext>
            </a:extLst>
          </p:cNvPr>
          <p:cNvSpPr/>
          <p:nvPr/>
        </p:nvSpPr>
        <p:spPr>
          <a:xfrm>
            <a:off x="4429841" y="3353706"/>
            <a:ext cx="4230066" cy="543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416C"/>
              </a:gs>
              <a:gs pos="100000">
                <a:srgbClr val="FF4B2B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D06E5681-2E12-4389-9AB0-058A7D6D579D}"/>
              </a:ext>
            </a:extLst>
          </p:cNvPr>
          <p:cNvSpPr/>
          <p:nvPr/>
        </p:nvSpPr>
        <p:spPr>
          <a:xfrm>
            <a:off x="4408611" y="4389571"/>
            <a:ext cx="4230066" cy="543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416C"/>
              </a:gs>
              <a:gs pos="100000">
                <a:srgbClr val="FF4B2B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BD8D53-8355-4110-BAB5-C1502B50DFF2}"/>
              </a:ext>
            </a:extLst>
          </p:cNvPr>
          <p:cNvSpPr txBox="1"/>
          <p:nvPr/>
        </p:nvSpPr>
        <p:spPr>
          <a:xfrm>
            <a:off x="4576996" y="2875738"/>
            <a:ext cx="393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600" dirty="0">
                <a:solidFill>
                  <a:schemeClr val="bg1"/>
                </a:solidFill>
                <a:latin typeface="Bahnschrift" panose="020B0502040204020203" pitchFamily="34" charset="0"/>
              </a:rPr>
              <a:t>Machine Learning</a:t>
            </a:r>
            <a:endParaRPr lang="pt-BR" spc="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EB25B96-3285-4E6E-9FF6-1FA5EF7827D6}"/>
              </a:ext>
            </a:extLst>
          </p:cNvPr>
          <p:cNvSpPr txBox="1"/>
          <p:nvPr/>
        </p:nvSpPr>
        <p:spPr>
          <a:xfrm>
            <a:off x="4070555" y="3855464"/>
            <a:ext cx="492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spc="600" dirty="0">
                <a:solidFill>
                  <a:schemeClr val="bg1"/>
                </a:solidFill>
                <a:latin typeface="Bahnschrift" panose="020B0502040204020203" pitchFamily="34" charset="0"/>
              </a:rPr>
              <a:t>Conginitive </a:t>
            </a:r>
            <a:r>
              <a:rPr lang="pt-BR" sz="2400" spc="600" dirty="0">
                <a:solidFill>
                  <a:schemeClr val="bg1"/>
                </a:solidFill>
                <a:latin typeface="Bahnschrift" panose="020B0502040204020203" pitchFamily="34" charset="0"/>
              </a:rPr>
              <a:t>Assistent</a:t>
            </a:r>
            <a:r>
              <a:rPr lang="pt-BR" sz="2000" spc="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endParaRPr lang="pt-BR" sz="1600" spc="6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57767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C9E4105B-EEB0-4D07-94C4-620DEB16027C}"/>
              </a:ext>
            </a:extLst>
          </p:cNvPr>
          <p:cNvSpPr/>
          <p:nvPr/>
        </p:nvSpPr>
        <p:spPr>
          <a:xfrm>
            <a:off x="1" y="1"/>
            <a:ext cx="5138643" cy="6860849"/>
          </a:xfrm>
          <a:custGeom>
            <a:avLst/>
            <a:gdLst>
              <a:gd name="connsiteX0" fmla="*/ 0 w 4997885"/>
              <a:gd name="connsiteY0" fmla="*/ 6858000 h 6858000"/>
              <a:gd name="connsiteX1" fmla="*/ 0 w 4997885"/>
              <a:gd name="connsiteY1" fmla="*/ 0 h 6858000"/>
              <a:gd name="connsiteX2" fmla="*/ 4997885 w 4997885"/>
              <a:gd name="connsiteY2" fmla="*/ 6858000 h 6858000"/>
              <a:gd name="connsiteX3" fmla="*/ 0 w 4997885"/>
              <a:gd name="connsiteY3" fmla="*/ 6858000 h 6858000"/>
              <a:gd name="connsiteX0" fmla="*/ 0 w 4997885"/>
              <a:gd name="connsiteY0" fmla="*/ 6858000 h 6858000"/>
              <a:gd name="connsiteX1" fmla="*/ 0 w 4997885"/>
              <a:gd name="connsiteY1" fmla="*/ 0 h 6858000"/>
              <a:gd name="connsiteX2" fmla="*/ 1519084 w 4997885"/>
              <a:gd name="connsiteY2" fmla="*/ 1563328 h 6858000"/>
              <a:gd name="connsiteX3" fmla="*/ 4997885 w 4997885"/>
              <a:gd name="connsiteY3" fmla="*/ 6858000 h 6858000"/>
              <a:gd name="connsiteX4" fmla="*/ 0 w 4997885"/>
              <a:gd name="connsiteY4" fmla="*/ 6858000 h 6858000"/>
              <a:gd name="connsiteX0" fmla="*/ 0 w 4997885"/>
              <a:gd name="connsiteY0" fmla="*/ 6858000 h 6858000"/>
              <a:gd name="connsiteX1" fmla="*/ 0 w 4997885"/>
              <a:gd name="connsiteY1" fmla="*/ 0 h 6858000"/>
              <a:gd name="connsiteX2" fmla="*/ 1519084 w 4997885"/>
              <a:gd name="connsiteY2" fmla="*/ 1563328 h 6858000"/>
              <a:gd name="connsiteX3" fmla="*/ 4997885 w 4997885"/>
              <a:gd name="connsiteY3" fmla="*/ 6858000 h 6858000"/>
              <a:gd name="connsiteX4" fmla="*/ 0 w 4997885"/>
              <a:gd name="connsiteY4" fmla="*/ 6858000 h 6858000"/>
              <a:gd name="connsiteX0" fmla="*/ 0 w 4997885"/>
              <a:gd name="connsiteY0" fmla="*/ 6858000 h 6858000"/>
              <a:gd name="connsiteX1" fmla="*/ 0 w 4997885"/>
              <a:gd name="connsiteY1" fmla="*/ 0 h 6858000"/>
              <a:gd name="connsiteX2" fmla="*/ 1519084 w 4997885"/>
              <a:gd name="connsiteY2" fmla="*/ 1563328 h 6858000"/>
              <a:gd name="connsiteX3" fmla="*/ 4997885 w 4997885"/>
              <a:gd name="connsiteY3" fmla="*/ 6858000 h 6858000"/>
              <a:gd name="connsiteX4" fmla="*/ 0 w 4997885"/>
              <a:gd name="connsiteY4" fmla="*/ 6858000 h 6858000"/>
              <a:gd name="connsiteX0" fmla="*/ 0 w 4997885"/>
              <a:gd name="connsiteY0" fmla="*/ 6858000 h 6858000"/>
              <a:gd name="connsiteX1" fmla="*/ 0 w 4997885"/>
              <a:gd name="connsiteY1" fmla="*/ 0 h 6858000"/>
              <a:gd name="connsiteX2" fmla="*/ 1519084 w 4997885"/>
              <a:gd name="connsiteY2" fmla="*/ 1563328 h 6858000"/>
              <a:gd name="connsiteX3" fmla="*/ 4997885 w 4997885"/>
              <a:gd name="connsiteY3" fmla="*/ 6858000 h 6858000"/>
              <a:gd name="connsiteX4" fmla="*/ 0 w 4997885"/>
              <a:gd name="connsiteY4" fmla="*/ 6858000 h 6858000"/>
              <a:gd name="connsiteX0" fmla="*/ 0 w 5035569"/>
              <a:gd name="connsiteY0" fmla="*/ 6858000 h 6858000"/>
              <a:gd name="connsiteX1" fmla="*/ 0 w 5035569"/>
              <a:gd name="connsiteY1" fmla="*/ 0 h 6858000"/>
              <a:gd name="connsiteX2" fmla="*/ 1519084 w 5035569"/>
              <a:gd name="connsiteY2" fmla="*/ 1563328 h 6858000"/>
              <a:gd name="connsiteX3" fmla="*/ 2374490 w 5035569"/>
              <a:gd name="connsiteY3" fmla="*/ 3480618 h 6858000"/>
              <a:gd name="connsiteX4" fmla="*/ 4997885 w 5035569"/>
              <a:gd name="connsiteY4" fmla="*/ 6858000 h 6858000"/>
              <a:gd name="connsiteX5" fmla="*/ 0 w 5035569"/>
              <a:gd name="connsiteY5" fmla="*/ 6858000 h 6858000"/>
              <a:gd name="connsiteX0" fmla="*/ 0 w 5031505"/>
              <a:gd name="connsiteY0" fmla="*/ 6858000 h 6858000"/>
              <a:gd name="connsiteX1" fmla="*/ 0 w 5031505"/>
              <a:gd name="connsiteY1" fmla="*/ 0 h 6858000"/>
              <a:gd name="connsiteX2" fmla="*/ 1519084 w 5031505"/>
              <a:gd name="connsiteY2" fmla="*/ 1563328 h 6858000"/>
              <a:gd name="connsiteX3" fmla="*/ 2050025 w 5031505"/>
              <a:gd name="connsiteY3" fmla="*/ 3628101 h 6858000"/>
              <a:gd name="connsiteX4" fmla="*/ 4997885 w 5031505"/>
              <a:gd name="connsiteY4" fmla="*/ 6858000 h 6858000"/>
              <a:gd name="connsiteX5" fmla="*/ 0 w 5031505"/>
              <a:gd name="connsiteY5" fmla="*/ 6858000 h 6858000"/>
              <a:gd name="connsiteX0" fmla="*/ 0 w 5031505"/>
              <a:gd name="connsiteY0" fmla="*/ 6858000 h 6858000"/>
              <a:gd name="connsiteX1" fmla="*/ 0 w 5031505"/>
              <a:gd name="connsiteY1" fmla="*/ 0 h 6858000"/>
              <a:gd name="connsiteX2" fmla="*/ 1519084 w 5031505"/>
              <a:gd name="connsiteY2" fmla="*/ 1563328 h 6858000"/>
              <a:gd name="connsiteX3" fmla="*/ 2050025 w 5031505"/>
              <a:gd name="connsiteY3" fmla="*/ 3628101 h 6858000"/>
              <a:gd name="connsiteX4" fmla="*/ 4997885 w 5031505"/>
              <a:gd name="connsiteY4" fmla="*/ 6858000 h 6858000"/>
              <a:gd name="connsiteX5" fmla="*/ 0 w 5031505"/>
              <a:gd name="connsiteY5" fmla="*/ 6858000 h 6858000"/>
              <a:gd name="connsiteX0" fmla="*/ 0 w 5031505"/>
              <a:gd name="connsiteY0" fmla="*/ 6858000 h 6858000"/>
              <a:gd name="connsiteX1" fmla="*/ 0 w 5031505"/>
              <a:gd name="connsiteY1" fmla="*/ 0 h 6858000"/>
              <a:gd name="connsiteX2" fmla="*/ 1519084 w 5031505"/>
              <a:gd name="connsiteY2" fmla="*/ 1563328 h 6858000"/>
              <a:gd name="connsiteX3" fmla="*/ 2050025 w 5031505"/>
              <a:gd name="connsiteY3" fmla="*/ 3628101 h 6858000"/>
              <a:gd name="connsiteX4" fmla="*/ 4997885 w 5031505"/>
              <a:gd name="connsiteY4" fmla="*/ 6858000 h 6858000"/>
              <a:gd name="connsiteX5" fmla="*/ 0 w 5031505"/>
              <a:gd name="connsiteY5" fmla="*/ 6858000 h 6858000"/>
              <a:gd name="connsiteX0" fmla="*/ 0 w 5031505"/>
              <a:gd name="connsiteY0" fmla="*/ 6858000 h 6858000"/>
              <a:gd name="connsiteX1" fmla="*/ 0 w 5031505"/>
              <a:gd name="connsiteY1" fmla="*/ 0 h 6858000"/>
              <a:gd name="connsiteX2" fmla="*/ 1519084 w 5031505"/>
              <a:gd name="connsiteY2" fmla="*/ 1563328 h 6858000"/>
              <a:gd name="connsiteX3" fmla="*/ 2050025 w 5031505"/>
              <a:gd name="connsiteY3" fmla="*/ 3628101 h 6858000"/>
              <a:gd name="connsiteX4" fmla="*/ 4997885 w 5031505"/>
              <a:gd name="connsiteY4" fmla="*/ 6858000 h 6858000"/>
              <a:gd name="connsiteX5" fmla="*/ 0 w 5031505"/>
              <a:gd name="connsiteY5" fmla="*/ 6858000 h 6858000"/>
              <a:gd name="connsiteX0" fmla="*/ 0 w 5031505"/>
              <a:gd name="connsiteY0" fmla="*/ 6858000 h 6858000"/>
              <a:gd name="connsiteX1" fmla="*/ 0 w 5031505"/>
              <a:gd name="connsiteY1" fmla="*/ 0 h 6858000"/>
              <a:gd name="connsiteX2" fmla="*/ 1519084 w 5031505"/>
              <a:gd name="connsiteY2" fmla="*/ 1563328 h 6858000"/>
              <a:gd name="connsiteX3" fmla="*/ 2050025 w 5031505"/>
              <a:gd name="connsiteY3" fmla="*/ 3628101 h 6858000"/>
              <a:gd name="connsiteX4" fmla="*/ 4997885 w 5031505"/>
              <a:gd name="connsiteY4" fmla="*/ 6858000 h 6858000"/>
              <a:gd name="connsiteX5" fmla="*/ 0 w 5031505"/>
              <a:gd name="connsiteY5" fmla="*/ 6858000 h 6858000"/>
              <a:gd name="connsiteX0" fmla="*/ 0 w 5039914"/>
              <a:gd name="connsiteY0" fmla="*/ 6858000 h 6858000"/>
              <a:gd name="connsiteX1" fmla="*/ 0 w 5039914"/>
              <a:gd name="connsiteY1" fmla="*/ 0 h 6858000"/>
              <a:gd name="connsiteX2" fmla="*/ 1519084 w 5039914"/>
              <a:gd name="connsiteY2" fmla="*/ 1563328 h 6858000"/>
              <a:gd name="connsiteX3" fmla="*/ 2050025 w 5039914"/>
              <a:gd name="connsiteY3" fmla="*/ 3628101 h 6858000"/>
              <a:gd name="connsiteX4" fmla="*/ 4997885 w 5039914"/>
              <a:gd name="connsiteY4" fmla="*/ 6858000 h 6858000"/>
              <a:gd name="connsiteX5" fmla="*/ 0 w 5039914"/>
              <a:gd name="connsiteY5" fmla="*/ 6858000 h 6858000"/>
              <a:gd name="connsiteX0" fmla="*/ 0 w 5199437"/>
              <a:gd name="connsiteY0" fmla="*/ 6858000 h 6858000"/>
              <a:gd name="connsiteX1" fmla="*/ 0 w 5199437"/>
              <a:gd name="connsiteY1" fmla="*/ 0 h 6858000"/>
              <a:gd name="connsiteX2" fmla="*/ 1519084 w 5199437"/>
              <a:gd name="connsiteY2" fmla="*/ 1563328 h 6858000"/>
              <a:gd name="connsiteX3" fmla="*/ 2050025 w 5199437"/>
              <a:gd name="connsiteY3" fmla="*/ 3628101 h 6858000"/>
              <a:gd name="connsiteX4" fmla="*/ 3982064 w 5199437"/>
              <a:gd name="connsiteY4" fmla="*/ 4896464 h 6858000"/>
              <a:gd name="connsiteX5" fmla="*/ 4997885 w 5199437"/>
              <a:gd name="connsiteY5" fmla="*/ 6858000 h 6858000"/>
              <a:gd name="connsiteX6" fmla="*/ 0 w 5199437"/>
              <a:gd name="connsiteY6" fmla="*/ 6858000 h 6858000"/>
              <a:gd name="connsiteX0" fmla="*/ 0 w 5207451"/>
              <a:gd name="connsiteY0" fmla="*/ 6858000 h 6858000"/>
              <a:gd name="connsiteX1" fmla="*/ 0 w 5207451"/>
              <a:gd name="connsiteY1" fmla="*/ 0 h 6858000"/>
              <a:gd name="connsiteX2" fmla="*/ 1519084 w 5207451"/>
              <a:gd name="connsiteY2" fmla="*/ 1563328 h 6858000"/>
              <a:gd name="connsiteX3" fmla="*/ 2050025 w 5207451"/>
              <a:gd name="connsiteY3" fmla="*/ 3628101 h 6858000"/>
              <a:gd name="connsiteX4" fmla="*/ 3982064 w 5207451"/>
              <a:gd name="connsiteY4" fmla="*/ 4896464 h 6858000"/>
              <a:gd name="connsiteX5" fmla="*/ 4997885 w 5207451"/>
              <a:gd name="connsiteY5" fmla="*/ 6858000 h 6858000"/>
              <a:gd name="connsiteX6" fmla="*/ 0 w 5207451"/>
              <a:gd name="connsiteY6" fmla="*/ 6858000 h 6858000"/>
              <a:gd name="connsiteX0" fmla="*/ 0 w 5207451"/>
              <a:gd name="connsiteY0" fmla="*/ 6858000 h 6858000"/>
              <a:gd name="connsiteX1" fmla="*/ 0 w 5207451"/>
              <a:gd name="connsiteY1" fmla="*/ 0 h 6858000"/>
              <a:gd name="connsiteX2" fmla="*/ 1519084 w 5207451"/>
              <a:gd name="connsiteY2" fmla="*/ 1563328 h 6858000"/>
              <a:gd name="connsiteX3" fmla="*/ 2050025 w 5207451"/>
              <a:gd name="connsiteY3" fmla="*/ 3628101 h 6858000"/>
              <a:gd name="connsiteX4" fmla="*/ 3982064 w 5207451"/>
              <a:gd name="connsiteY4" fmla="*/ 4896464 h 6858000"/>
              <a:gd name="connsiteX5" fmla="*/ 4997885 w 5207451"/>
              <a:gd name="connsiteY5" fmla="*/ 6858000 h 6858000"/>
              <a:gd name="connsiteX6" fmla="*/ 0 w 5207451"/>
              <a:gd name="connsiteY6" fmla="*/ 6858000 h 6858000"/>
              <a:gd name="connsiteX0" fmla="*/ 0 w 5125249"/>
              <a:gd name="connsiteY0" fmla="*/ 6858000 h 6858000"/>
              <a:gd name="connsiteX1" fmla="*/ 0 w 5125249"/>
              <a:gd name="connsiteY1" fmla="*/ 0 h 6858000"/>
              <a:gd name="connsiteX2" fmla="*/ 1519084 w 5125249"/>
              <a:gd name="connsiteY2" fmla="*/ 1563328 h 6858000"/>
              <a:gd name="connsiteX3" fmla="*/ 2050025 w 5125249"/>
              <a:gd name="connsiteY3" fmla="*/ 3628101 h 6858000"/>
              <a:gd name="connsiteX4" fmla="*/ 3982064 w 5125249"/>
              <a:gd name="connsiteY4" fmla="*/ 4896464 h 6858000"/>
              <a:gd name="connsiteX5" fmla="*/ 4997885 w 5125249"/>
              <a:gd name="connsiteY5" fmla="*/ 6858000 h 6858000"/>
              <a:gd name="connsiteX6" fmla="*/ 0 w 5125249"/>
              <a:gd name="connsiteY6" fmla="*/ 6858000 h 6858000"/>
              <a:gd name="connsiteX0" fmla="*/ 0 w 5138643"/>
              <a:gd name="connsiteY0" fmla="*/ 6858000 h 6860849"/>
              <a:gd name="connsiteX1" fmla="*/ 0 w 5138643"/>
              <a:gd name="connsiteY1" fmla="*/ 0 h 6860849"/>
              <a:gd name="connsiteX2" fmla="*/ 1519084 w 5138643"/>
              <a:gd name="connsiteY2" fmla="*/ 1563328 h 6860849"/>
              <a:gd name="connsiteX3" fmla="*/ 2050025 w 5138643"/>
              <a:gd name="connsiteY3" fmla="*/ 3628101 h 6860849"/>
              <a:gd name="connsiteX4" fmla="*/ 3982064 w 5138643"/>
              <a:gd name="connsiteY4" fmla="*/ 4896464 h 6860849"/>
              <a:gd name="connsiteX5" fmla="*/ 4997885 w 5138643"/>
              <a:gd name="connsiteY5" fmla="*/ 6858000 h 6860849"/>
              <a:gd name="connsiteX6" fmla="*/ 0 w 5138643"/>
              <a:gd name="connsiteY6" fmla="*/ 6858000 h 6860849"/>
              <a:gd name="connsiteX0" fmla="*/ 0 w 5138643"/>
              <a:gd name="connsiteY0" fmla="*/ 6858000 h 6860849"/>
              <a:gd name="connsiteX1" fmla="*/ 0 w 5138643"/>
              <a:gd name="connsiteY1" fmla="*/ 0 h 6860849"/>
              <a:gd name="connsiteX2" fmla="*/ 1519084 w 5138643"/>
              <a:gd name="connsiteY2" fmla="*/ 1563328 h 6860849"/>
              <a:gd name="connsiteX3" fmla="*/ 2050025 w 5138643"/>
              <a:gd name="connsiteY3" fmla="*/ 3628101 h 6860849"/>
              <a:gd name="connsiteX4" fmla="*/ 3982064 w 5138643"/>
              <a:gd name="connsiteY4" fmla="*/ 4896464 h 6860849"/>
              <a:gd name="connsiteX5" fmla="*/ 4997885 w 5138643"/>
              <a:gd name="connsiteY5" fmla="*/ 6858000 h 6860849"/>
              <a:gd name="connsiteX6" fmla="*/ 0 w 5138643"/>
              <a:gd name="connsiteY6" fmla="*/ 6858000 h 686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8643" h="6860849">
                <a:moveTo>
                  <a:pt x="0" y="6858000"/>
                </a:moveTo>
                <a:lnTo>
                  <a:pt x="0" y="0"/>
                </a:lnTo>
                <a:cubicBezTo>
                  <a:pt x="412955" y="580103"/>
                  <a:pt x="3023419" y="865238"/>
                  <a:pt x="1519084" y="1563328"/>
                </a:cubicBezTo>
                <a:cubicBezTo>
                  <a:pt x="587477" y="1956618"/>
                  <a:pt x="968779" y="3261850"/>
                  <a:pt x="2050025" y="3628101"/>
                </a:cubicBezTo>
                <a:cubicBezTo>
                  <a:pt x="2635045" y="3986979"/>
                  <a:pt x="4331412" y="4358147"/>
                  <a:pt x="3982064" y="4896464"/>
                </a:cubicBezTo>
                <a:cubicBezTo>
                  <a:pt x="3411490" y="5818240"/>
                  <a:pt x="5718097" y="6924368"/>
                  <a:pt x="4997885" y="6858000"/>
                </a:cubicBez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4B2B"/>
              </a:gs>
              <a:gs pos="100000">
                <a:srgbClr val="FF41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23DFA32-61DD-4A10-97B8-CD34C6229359}"/>
              </a:ext>
            </a:extLst>
          </p:cNvPr>
          <p:cNvSpPr/>
          <p:nvPr/>
        </p:nvSpPr>
        <p:spPr>
          <a:xfrm rot="12938110">
            <a:off x="2175167" y="727201"/>
            <a:ext cx="1321568" cy="19449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4B2B"/>
              </a:gs>
              <a:gs pos="100000">
                <a:srgbClr val="FF41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E272D8-AC53-43E4-9889-224C8CA33F80}"/>
              </a:ext>
            </a:extLst>
          </p:cNvPr>
          <p:cNvSpPr/>
          <p:nvPr/>
        </p:nvSpPr>
        <p:spPr>
          <a:xfrm rot="13299970">
            <a:off x="4109402" y="5738126"/>
            <a:ext cx="1043887" cy="1850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4B2B"/>
              </a:gs>
              <a:gs pos="100000">
                <a:srgbClr val="FF41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5D7572E-1AEE-41B0-A2A5-FB84A955EC3E}"/>
              </a:ext>
            </a:extLst>
          </p:cNvPr>
          <p:cNvSpPr/>
          <p:nvPr/>
        </p:nvSpPr>
        <p:spPr>
          <a:xfrm rot="13269727">
            <a:off x="1342929" y="2711195"/>
            <a:ext cx="1268856" cy="1654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4B2B"/>
              </a:gs>
              <a:gs pos="100000">
                <a:srgbClr val="FF416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0A84839E-B600-4477-887A-8D7C7A7A1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652" y1="31328" x2="59277" y2="30938"/>
                        <a14:foregroundMark x1="38379" y1="85703" x2="38379" y2="85703"/>
                        <a14:foregroundMark x1="37012" y1="85703" x2="36230" y2="85703"/>
                        <a14:foregroundMark x1="46191" y1="46563" x2="50488" y2="36250"/>
                        <a14:foregroundMark x1="50488" y1="36250" x2="71289" y2="33594"/>
                        <a14:foregroundMark x1="71289" y1="33594" x2="57422" y2="38672"/>
                        <a14:foregroundMark x1="57422" y1="38672" x2="56543" y2="38672"/>
                        <a14:foregroundMark x1="63965" y1="40000" x2="63965" y2="40000"/>
                        <a14:foregroundMark x1="61523" y1="39297" x2="61523" y2="39297"/>
                        <a14:foregroundMark x1="62402" y1="39297" x2="62402" y2="39297"/>
                        <a14:backgroundMark x1="35156" y1="59531" x2="17578" y2="48203"/>
                        <a14:backgroundMark x1="72070" y1="72891" x2="82031" y2="63594"/>
                        <a14:backgroundMark x1="82031" y1="63594" x2="82813" y2="57109"/>
                        <a14:backgroundMark x1="81055" y1="38594" x2="80176" y2="32422"/>
                        <a14:backgroundMark x1="51465" y1="22813" x2="51465" y2="20078"/>
                        <a14:backgroundMark x1="51074" y1="81484" x2="54492" y2="77734"/>
                        <a14:backgroundMark x1="23535" y1="56094" x2="14258" y2="45703"/>
                        <a14:backgroundMark x1="14258" y1="45703" x2="11523" y2="4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87" y="1582078"/>
            <a:ext cx="3127260" cy="3909075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244C10D-FBAC-43C2-9258-80010D444624}"/>
              </a:ext>
            </a:extLst>
          </p:cNvPr>
          <p:cNvSpPr/>
          <p:nvPr/>
        </p:nvSpPr>
        <p:spPr>
          <a:xfrm>
            <a:off x="2488112" y="3188108"/>
            <a:ext cx="228600" cy="260350"/>
          </a:xfrm>
          <a:prstGeom prst="ellipse">
            <a:avLst/>
          </a:prstGeom>
          <a:solidFill>
            <a:srgbClr val="0A071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CADC249-68E0-4693-A8D4-297B83709F9E}"/>
              </a:ext>
            </a:extLst>
          </p:cNvPr>
          <p:cNvSpPr/>
          <p:nvPr/>
        </p:nvSpPr>
        <p:spPr>
          <a:xfrm>
            <a:off x="2520656" y="3227002"/>
            <a:ext cx="161925" cy="188503"/>
          </a:xfrm>
          <a:prstGeom prst="ellipse">
            <a:avLst/>
          </a:prstGeom>
          <a:solidFill>
            <a:srgbClr val="0A071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72484DE0-6A72-45A1-8B9D-7DD08F4CDA0E}"/>
              </a:ext>
            </a:extLst>
          </p:cNvPr>
          <p:cNvCxnSpPr>
            <a:cxnSpLocks/>
            <a:stCxn id="14" idx="2"/>
          </p:cNvCxnSpPr>
          <p:nvPr/>
        </p:nvCxnSpPr>
        <p:spPr>
          <a:xfrm rot="10800000" flipH="1" flipV="1">
            <a:off x="2520656" y="3321253"/>
            <a:ext cx="444984" cy="344205"/>
          </a:xfrm>
          <a:prstGeom prst="curvedConnector3">
            <a:avLst>
              <a:gd name="adj1" fmla="val 8026"/>
            </a:avLst>
          </a:prstGeom>
          <a:ln w="57150">
            <a:solidFill>
              <a:srgbClr val="0A07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11E210-B671-4E0D-9705-AB7F34281A1B}"/>
              </a:ext>
            </a:extLst>
          </p:cNvPr>
          <p:cNvCxnSpPr>
            <a:cxnSpLocks/>
          </p:cNvCxnSpPr>
          <p:nvPr/>
        </p:nvCxnSpPr>
        <p:spPr>
          <a:xfrm>
            <a:off x="2896893" y="3660800"/>
            <a:ext cx="687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 descr="Uma imagem contendo desenho, placa, placar&#10;&#10;Descrição gerada automaticamente">
            <a:extLst>
              <a:ext uri="{FF2B5EF4-FFF2-40B4-BE49-F238E27FC236}">
                <a16:creationId xmlns:a16="http://schemas.microsoft.com/office/drawing/2014/main" id="{7A834558-027A-41B8-B615-7A47BE1A5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03" y="1288469"/>
            <a:ext cx="5790284" cy="49070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268C1E87-B388-44C0-89D9-475FE8F6DAF4}"/>
              </a:ext>
            </a:extLst>
          </p:cNvPr>
          <p:cNvSpPr/>
          <p:nvPr/>
        </p:nvSpPr>
        <p:spPr>
          <a:xfrm>
            <a:off x="5950300" y="3690258"/>
            <a:ext cx="925757" cy="954314"/>
          </a:xfrm>
          <a:prstGeom prst="ellipse">
            <a:avLst/>
          </a:prstGeom>
          <a:solidFill>
            <a:srgbClr val="0A071F"/>
          </a:solidFill>
          <a:ln w="19050">
            <a:gradFill flip="none" rotWithShape="1">
              <a:gsLst>
                <a:gs pos="0">
                  <a:srgbClr val="FF0000"/>
                </a:gs>
                <a:gs pos="48000">
                  <a:srgbClr val="00B050"/>
                </a:gs>
                <a:gs pos="91000">
                  <a:srgbClr val="7030A0"/>
                </a:gs>
                <a:gs pos="71000">
                  <a:schemeClr val="accent1"/>
                </a:gs>
                <a:gs pos="25000">
                  <a:srgbClr val="FFC0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A2233A7-EF94-487C-9F88-A7726D6A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491" y="3846503"/>
            <a:ext cx="635855" cy="63506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0F167E0-55F3-4FC2-960E-25592B96B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06" y="3892267"/>
            <a:ext cx="1798091" cy="19917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3F16F5E0-D8C8-4166-8A4E-00012A7CD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34" y="4140934"/>
            <a:ext cx="2323448" cy="158718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CAA171F-068E-4B24-AAEF-0121ACFB7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65" y="4363890"/>
            <a:ext cx="4218623" cy="182317"/>
          </a:xfrm>
          <a:prstGeom prst="rect">
            <a:avLst/>
          </a:prstGeom>
        </p:spPr>
      </p:pic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69A82107-9E05-42EC-9C46-961C03872142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6876057" y="3991853"/>
            <a:ext cx="141529" cy="175562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12F1353-BD79-4DC3-9DDA-9CEE84DA9319}"/>
              </a:ext>
            </a:extLst>
          </p:cNvPr>
          <p:cNvCxnSpPr>
            <a:cxnSpLocks/>
          </p:cNvCxnSpPr>
          <p:nvPr/>
        </p:nvCxnSpPr>
        <p:spPr>
          <a:xfrm>
            <a:off x="7017586" y="3982357"/>
            <a:ext cx="16662" cy="4726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2CC34E0-D4B7-438B-A1AC-6CA77FB3F1D3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034248" y="4455048"/>
            <a:ext cx="361317" cy="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4C1180CF-1ED8-433E-81A6-A94194C56D2D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034248" y="4220293"/>
            <a:ext cx="22058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DA050C2D-B378-4A1B-B71E-07884BDA93A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7007768" y="3991854"/>
            <a:ext cx="10473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iscord-logo-1 - PNG - Download de Logotipos">
            <a:extLst>
              <a:ext uri="{FF2B5EF4-FFF2-40B4-BE49-F238E27FC236}">
                <a16:creationId xmlns:a16="http://schemas.microsoft.com/office/drawing/2014/main" id="{0162B90B-CB0D-4382-B338-787392B4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433" y="2995701"/>
            <a:ext cx="699615" cy="7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6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8">
            <a:extLst>
              <a:ext uri="{FF2B5EF4-FFF2-40B4-BE49-F238E27FC236}">
                <a16:creationId xmlns:a16="http://schemas.microsoft.com/office/drawing/2014/main" id="{DA8A046C-A1B1-4307-B243-0C92A1D8C16C}"/>
              </a:ext>
            </a:extLst>
          </p:cNvPr>
          <p:cNvSpPr/>
          <p:nvPr/>
        </p:nvSpPr>
        <p:spPr>
          <a:xfrm>
            <a:off x="2512486" y="1236789"/>
            <a:ext cx="6792327" cy="5036409"/>
          </a:xfrm>
          <a:custGeom>
            <a:avLst/>
            <a:gdLst>
              <a:gd name="connsiteX0" fmla="*/ 0 w 5767583"/>
              <a:gd name="connsiteY0" fmla="*/ 2411258 h 4822515"/>
              <a:gd name="connsiteX1" fmla="*/ 2883792 w 5767583"/>
              <a:gd name="connsiteY1" fmla="*/ 0 h 4822515"/>
              <a:gd name="connsiteX2" fmla="*/ 5767584 w 5767583"/>
              <a:gd name="connsiteY2" fmla="*/ 2411258 h 4822515"/>
              <a:gd name="connsiteX3" fmla="*/ 2883792 w 5767583"/>
              <a:gd name="connsiteY3" fmla="*/ 4822516 h 4822515"/>
              <a:gd name="connsiteX4" fmla="*/ 0 w 5767583"/>
              <a:gd name="connsiteY4" fmla="*/ 2411258 h 4822515"/>
              <a:gd name="connsiteX0" fmla="*/ 0 w 5952701"/>
              <a:gd name="connsiteY0" fmla="*/ 2411258 h 4822516"/>
              <a:gd name="connsiteX1" fmla="*/ 2883792 w 5952701"/>
              <a:gd name="connsiteY1" fmla="*/ 0 h 4822516"/>
              <a:gd name="connsiteX2" fmla="*/ 5767584 w 5952701"/>
              <a:gd name="connsiteY2" fmla="*/ 2411258 h 4822516"/>
              <a:gd name="connsiteX3" fmla="*/ 2883792 w 5952701"/>
              <a:gd name="connsiteY3" fmla="*/ 4822516 h 4822516"/>
              <a:gd name="connsiteX4" fmla="*/ 0 w 5952701"/>
              <a:gd name="connsiteY4" fmla="*/ 2411258 h 4822516"/>
              <a:gd name="connsiteX0" fmla="*/ 6152 w 5958853"/>
              <a:gd name="connsiteY0" fmla="*/ 2411258 h 4008324"/>
              <a:gd name="connsiteX1" fmla="*/ 2889944 w 5958853"/>
              <a:gd name="connsiteY1" fmla="*/ 0 h 4008324"/>
              <a:gd name="connsiteX2" fmla="*/ 5773736 w 5958853"/>
              <a:gd name="connsiteY2" fmla="*/ 2411258 h 4008324"/>
              <a:gd name="connsiteX3" fmla="*/ 2363851 w 5958853"/>
              <a:gd name="connsiteY3" fmla="*/ 4008324 h 4008324"/>
              <a:gd name="connsiteX4" fmla="*/ 6152 w 5958853"/>
              <a:gd name="connsiteY4" fmla="*/ 2411258 h 4008324"/>
              <a:gd name="connsiteX0" fmla="*/ 4015 w 5956716"/>
              <a:gd name="connsiteY0" fmla="*/ 2411258 h 4217893"/>
              <a:gd name="connsiteX1" fmla="*/ 2887807 w 5956716"/>
              <a:gd name="connsiteY1" fmla="*/ 0 h 4217893"/>
              <a:gd name="connsiteX2" fmla="*/ 5771599 w 5956716"/>
              <a:gd name="connsiteY2" fmla="*/ 2411258 h 4217893"/>
              <a:gd name="connsiteX3" fmla="*/ 2361714 w 5956716"/>
              <a:gd name="connsiteY3" fmla="*/ 4008324 h 4217893"/>
              <a:gd name="connsiteX4" fmla="*/ 4015 w 5956716"/>
              <a:gd name="connsiteY4" fmla="*/ 2411258 h 4217893"/>
              <a:gd name="connsiteX0" fmla="*/ 2169 w 5915305"/>
              <a:gd name="connsiteY0" fmla="*/ 2611674 h 4418309"/>
              <a:gd name="connsiteX1" fmla="*/ 2109348 w 5915305"/>
              <a:gd name="connsiteY1" fmla="*/ 0 h 4418309"/>
              <a:gd name="connsiteX2" fmla="*/ 5769753 w 5915305"/>
              <a:gd name="connsiteY2" fmla="*/ 2611674 h 4418309"/>
              <a:gd name="connsiteX3" fmla="*/ 2359868 w 5915305"/>
              <a:gd name="connsiteY3" fmla="*/ 4208740 h 4418309"/>
              <a:gd name="connsiteX4" fmla="*/ 2169 w 5915305"/>
              <a:gd name="connsiteY4" fmla="*/ 2611674 h 4418309"/>
              <a:gd name="connsiteX0" fmla="*/ 872 w 5825803"/>
              <a:gd name="connsiteY0" fmla="*/ 2649593 h 4456228"/>
              <a:gd name="connsiteX1" fmla="*/ 2108051 w 5825803"/>
              <a:gd name="connsiteY1" fmla="*/ 37919 h 4456228"/>
              <a:gd name="connsiteX2" fmla="*/ 4084357 w 5825803"/>
              <a:gd name="connsiteY2" fmla="*/ 1202838 h 4456228"/>
              <a:gd name="connsiteX3" fmla="*/ 5768456 w 5825803"/>
              <a:gd name="connsiteY3" fmla="*/ 2649593 h 4456228"/>
              <a:gd name="connsiteX4" fmla="*/ 2358571 w 5825803"/>
              <a:gd name="connsiteY4" fmla="*/ 4246659 h 4456228"/>
              <a:gd name="connsiteX5" fmla="*/ 872 w 5825803"/>
              <a:gd name="connsiteY5" fmla="*/ 2649593 h 4456228"/>
              <a:gd name="connsiteX0" fmla="*/ 943 w 5863003"/>
              <a:gd name="connsiteY0" fmla="*/ 2707054 h 4513689"/>
              <a:gd name="connsiteX1" fmla="*/ 2108122 w 5863003"/>
              <a:gd name="connsiteY1" fmla="*/ 95380 h 4513689"/>
              <a:gd name="connsiteX2" fmla="*/ 4773359 w 5863003"/>
              <a:gd name="connsiteY2" fmla="*/ 771784 h 4513689"/>
              <a:gd name="connsiteX3" fmla="*/ 5768527 w 5863003"/>
              <a:gd name="connsiteY3" fmla="*/ 2707054 h 4513689"/>
              <a:gd name="connsiteX4" fmla="*/ 2358642 w 5863003"/>
              <a:gd name="connsiteY4" fmla="*/ 4304120 h 4513689"/>
              <a:gd name="connsiteX5" fmla="*/ 943 w 5863003"/>
              <a:gd name="connsiteY5" fmla="*/ 2707054 h 4513689"/>
              <a:gd name="connsiteX0" fmla="*/ 527909 w 6389969"/>
              <a:gd name="connsiteY0" fmla="*/ 2707054 h 4419011"/>
              <a:gd name="connsiteX1" fmla="*/ 2635088 w 6389969"/>
              <a:gd name="connsiteY1" fmla="*/ 95380 h 4419011"/>
              <a:gd name="connsiteX2" fmla="*/ 5300325 w 6389969"/>
              <a:gd name="connsiteY2" fmla="*/ 771784 h 4419011"/>
              <a:gd name="connsiteX3" fmla="*/ 6295493 w 6389969"/>
              <a:gd name="connsiteY3" fmla="*/ 2707054 h 4419011"/>
              <a:gd name="connsiteX4" fmla="*/ 2885608 w 6389969"/>
              <a:gd name="connsiteY4" fmla="*/ 4304120 h 4419011"/>
              <a:gd name="connsiteX5" fmla="*/ 174821 w 6389969"/>
              <a:gd name="connsiteY5" fmla="*/ 4116234 h 4419011"/>
              <a:gd name="connsiteX6" fmla="*/ 527909 w 6389969"/>
              <a:gd name="connsiteY6" fmla="*/ 2707054 h 4419011"/>
              <a:gd name="connsiteX0" fmla="*/ 527909 w 6341527"/>
              <a:gd name="connsiteY0" fmla="*/ 2707054 h 4915558"/>
              <a:gd name="connsiteX1" fmla="*/ 2635088 w 6341527"/>
              <a:gd name="connsiteY1" fmla="*/ 95380 h 4915558"/>
              <a:gd name="connsiteX2" fmla="*/ 5300325 w 6341527"/>
              <a:gd name="connsiteY2" fmla="*/ 771784 h 4915558"/>
              <a:gd name="connsiteX3" fmla="*/ 6295493 w 6341527"/>
              <a:gd name="connsiteY3" fmla="*/ 2707054 h 4915558"/>
              <a:gd name="connsiteX4" fmla="*/ 5272914 w 6341527"/>
              <a:gd name="connsiteY4" fmla="*/ 4855270 h 4915558"/>
              <a:gd name="connsiteX5" fmla="*/ 2885608 w 6341527"/>
              <a:gd name="connsiteY5" fmla="*/ 4304120 h 4915558"/>
              <a:gd name="connsiteX6" fmla="*/ 174821 w 6341527"/>
              <a:gd name="connsiteY6" fmla="*/ 4116234 h 4915558"/>
              <a:gd name="connsiteX7" fmla="*/ 527909 w 6341527"/>
              <a:gd name="connsiteY7" fmla="*/ 2707054 h 4915558"/>
              <a:gd name="connsiteX0" fmla="*/ 922005 w 6735623"/>
              <a:gd name="connsiteY0" fmla="*/ 2772147 h 4980651"/>
              <a:gd name="connsiteX1" fmla="*/ 67876 w 6735623"/>
              <a:gd name="connsiteY1" fmla="*/ 248154 h 4980651"/>
              <a:gd name="connsiteX2" fmla="*/ 3029184 w 6735623"/>
              <a:gd name="connsiteY2" fmla="*/ 160473 h 4980651"/>
              <a:gd name="connsiteX3" fmla="*/ 5694421 w 6735623"/>
              <a:gd name="connsiteY3" fmla="*/ 836877 h 4980651"/>
              <a:gd name="connsiteX4" fmla="*/ 6689589 w 6735623"/>
              <a:gd name="connsiteY4" fmla="*/ 2772147 h 4980651"/>
              <a:gd name="connsiteX5" fmla="*/ 5667010 w 6735623"/>
              <a:gd name="connsiteY5" fmla="*/ 4920363 h 4980651"/>
              <a:gd name="connsiteX6" fmla="*/ 3279704 w 6735623"/>
              <a:gd name="connsiteY6" fmla="*/ 4369213 h 4980651"/>
              <a:gd name="connsiteX7" fmla="*/ 568917 w 6735623"/>
              <a:gd name="connsiteY7" fmla="*/ 4181327 h 4980651"/>
              <a:gd name="connsiteX8" fmla="*/ 922005 w 6735623"/>
              <a:gd name="connsiteY8" fmla="*/ 2772147 h 4980651"/>
              <a:gd name="connsiteX0" fmla="*/ 922005 w 6792327"/>
              <a:gd name="connsiteY0" fmla="*/ 2827905 h 5036409"/>
              <a:gd name="connsiteX1" fmla="*/ 67876 w 6792327"/>
              <a:gd name="connsiteY1" fmla="*/ 303912 h 5036409"/>
              <a:gd name="connsiteX2" fmla="*/ 3029184 w 6792327"/>
              <a:gd name="connsiteY2" fmla="*/ 216231 h 5036409"/>
              <a:gd name="connsiteX3" fmla="*/ 6182936 w 6792327"/>
              <a:gd name="connsiteY3" fmla="*/ 191177 h 5036409"/>
              <a:gd name="connsiteX4" fmla="*/ 6689589 w 6792327"/>
              <a:gd name="connsiteY4" fmla="*/ 2827905 h 5036409"/>
              <a:gd name="connsiteX5" fmla="*/ 5667010 w 6792327"/>
              <a:gd name="connsiteY5" fmla="*/ 4976121 h 5036409"/>
              <a:gd name="connsiteX6" fmla="*/ 3279704 w 6792327"/>
              <a:gd name="connsiteY6" fmla="*/ 4424971 h 5036409"/>
              <a:gd name="connsiteX7" fmla="*/ 568917 w 6792327"/>
              <a:gd name="connsiteY7" fmla="*/ 4237085 h 5036409"/>
              <a:gd name="connsiteX8" fmla="*/ 922005 w 6792327"/>
              <a:gd name="connsiteY8" fmla="*/ 2827905 h 503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2327" h="5036409">
                <a:moveTo>
                  <a:pt x="922005" y="2827905"/>
                </a:moveTo>
                <a:cubicBezTo>
                  <a:pt x="838498" y="2172376"/>
                  <a:pt x="-283320" y="739191"/>
                  <a:pt x="67876" y="303912"/>
                </a:cubicBezTo>
                <a:cubicBezTo>
                  <a:pt x="419072" y="-131367"/>
                  <a:pt x="2010007" y="235020"/>
                  <a:pt x="3029184" y="216231"/>
                </a:cubicBezTo>
                <a:cubicBezTo>
                  <a:pt x="4048361" y="197442"/>
                  <a:pt x="5572869" y="-244102"/>
                  <a:pt x="6182936" y="191177"/>
                </a:cubicBezTo>
                <a:cubicBezTo>
                  <a:pt x="6793004" y="626456"/>
                  <a:pt x="6909187" y="2270497"/>
                  <a:pt x="6689589" y="2827905"/>
                </a:cubicBezTo>
                <a:cubicBezTo>
                  <a:pt x="6469991" y="3385313"/>
                  <a:pt x="6235324" y="4709943"/>
                  <a:pt x="5667010" y="4976121"/>
                </a:cubicBezTo>
                <a:cubicBezTo>
                  <a:pt x="5098696" y="5242299"/>
                  <a:pt x="4129386" y="4548144"/>
                  <a:pt x="3279704" y="4424971"/>
                </a:cubicBezTo>
                <a:cubicBezTo>
                  <a:pt x="2430022" y="4301798"/>
                  <a:pt x="961867" y="4503263"/>
                  <a:pt x="568917" y="4237085"/>
                </a:cubicBezTo>
                <a:cubicBezTo>
                  <a:pt x="175967" y="3970907"/>
                  <a:pt x="1005512" y="3483434"/>
                  <a:pt x="922005" y="2827905"/>
                </a:cubicBezTo>
                <a:close/>
              </a:path>
            </a:pathLst>
          </a:cu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28D980-583C-420F-88DA-53AC479AB283}"/>
              </a:ext>
            </a:extLst>
          </p:cNvPr>
          <p:cNvSpPr txBox="1"/>
          <p:nvPr/>
        </p:nvSpPr>
        <p:spPr>
          <a:xfrm>
            <a:off x="2830882" y="389174"/>
            <a:ext cx="577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DEMONSTRAÇÃO</a:t>
            </a:r>
            <a:endParaRPr lang="pt-BR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7" name="Imagem 6" descr="Uma imagem contendo circuito&#10;&#10;Descrição gerada automaticamente">
            <a:extLst>
              <a:ext uri="{FF2B5EF4-FFF2-40B4-BE49-F238E27FC236}">
                <a16:creationId xmlns:a16="http://schemas.microsoft.com/office/drawing/2014/main" id="{9348CF11-17BC-431F-8F3B-19A18B23C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8088" y1="58204" x2="45588" y2="66563"/>
                        <a14:foregroundMark x1="66029" y1="73271" x2="68676" y2="76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81" y="1315555"/>
            <a:ext cx="3381574" cy="4818743"/>
          </a:xfrm>
          <a:prstGeom prst="rect">
            <a:avLst/>
          </a:prstGeom>
        </p:spPr>
      </p:pic>
      <p:pic>
        <p:nvPicPr>
          <p:cNvPr id="9" name="Imagem 8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2F98F101-FEC8-4A8F-98F8-A11889A1A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652" y1="31328" x2="59277" y2="30938"/>
                        <a14:foregroundMark x1="38379" y1="85703" x2="38379" y2="85703"/>
                        <a14:foregroundMark x1="37012" y1="85703" x2="36230" y2="85703"/>
                        <a14:foregroundMark x1="46191" y1="46563" x2="50488" y2="36250"/>
                        <a14:foregroundMark x1="50488" y1="36250" x2="71289" y2="33594"/>
                        <a14:foregroundMark x1="71289" y1="33594" x2="57422" y2="38672"/>
                        <a14:foregroundMark x1="57422" y1="38672" x2="56543" y2="38672"/>
                        <a14:foregroundMark x1="63965" y1="40000" x2="63965" y2="40000"/>
                        <a14:foregroundMark x1="61523" y1="39297" x2="61523" y2="39297"/>
                        <a14:foregroundMark x1="62402" y1="39297" x2="62402" y2="39297"/>
                        <a14:backgroundMark x1="35156" y1="59531" x2="17578" y2="48203"/>
                        <a14:backgroundMark x1="72070" y1="72891" x2="82031" y2="63594"/>
                        <a14:backgroundMark x1="82031" y1="63594" x2="82813" y2="57109"/>
                        <a14:backgroundMark x1="81055" y1="38594" x2="80176" y2="32422"/>
                        <a14:backgroundMark x1="51465" y1="22813" x2="51465" y2="20078"/>
                        <a14:backgroundMark x1="51074" y1="81484" x2="54492" y2="77734"/>
                        <a14:backgroundMark x1="23535" y1="56094" x2="14258" y2="45703"/>
                        <a14:backgroundMark x1="14258" y1="45703" x2="11523" y2="4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472" y="1628773"/>
            <a:ext cx="3127260" cy="3909075"/>
          </a:xfrm>
          <a:prstGeom prst="rect">
            <a:avLst/>
          </a:prstGeom>
        </p:spPr>
      </p:pic>
      <p:sp>
        <p:nvSpPr>
          <p:cNvPr id="10" name="Elipse 2">
            <a:extLst>
              <a:ext uri="{FF2B5EF4-FFF2-40B4-BE49-F238E27FC236}">
                <a16:creationId xmlns:a16="http://schemas.microsoft.com/office/drawing/2014/main" id="{46F7B02C-F5F2-493B-ADBE-58211545213A}"/>
              </a:ext>
            </a:extLst>
          </p:cNvPr>
          <p:cNvSpPr/>
          <p:nvPr/>
        </p:nvSpPr>
        <p:spPr>
          <a:xfrm rot="196911">
            <a:off x="304182" y="103061"/>
            <a:ext cx="1974413" cy="2424989"/>
          </a:xfrm>
          <a:custGeom>
            <a:avLst/>
            <a:gdLst>
              <a:gd name="connsiteX0" fmla="*/ 0 w 2329841"/>
              <a:gd name="connsiteY0" fmla="*/ 1006496 h 2012992"/>
              <a:gd name="connsiteX1" fmla="*/ 1164921 w 2329841"/>
              <a:gd name="connsiteY1" fmla="*/ 0 h 2012992"/>
              <a:gd name="connsiteX2" fmla="*/ 2329842 w 2329841"/>
              <a:gd name="connsiteY2" fmla="*/ 1006496 h 2012992"/>
              <a:gd name="connsiteX3" fmla="*/ 1164921 w 2329841"/>
              <a:gd name="connsiteY3" fmla="*/ 2012992 h 2012992"/>
              <a:gd name="connsiteX4" fmla="*/ 0 w 2329841"/>
              <a:gd name="connsiteY4" fmla="*/ 1006496 h 2012992"/>
              <a:gd name="connsiteX0" fmla="*/ 0 w 2436517"/>
              <a:gd name="connsiteY0" fmla="*/ 1120727 h 2127223"/>
              <a:gd name="connsiteX1" fmla="*/ 1164921 w 2436517"/>
              <a:gd name="connsiteY1" fmla="*/ 114231 h 2127223"/>
              <a:gd name="connsiteX2" fmla="*/ 2279737 w 2436517"/>
              <a:gd name="connsiteY2" fmla="*/ 135586 h 2127223"/>
              <a:gd name="connsiteX3" fmla="*/ 2329842 w 2436517"/>
              <a:gd name="connsiteY3" fmla="*/ 1120727 h 2127223"/>
              <a:gd name="connsiteX4" fmla="*/ 1164921 w 2436517"/>
              <a:gd name="connsiteY4" fmla="*/ 2127223 h 2127223"/>
              <a:gd name="connsiteX5" fmla="*/ 0 w 2436517"/>
              <a:gd name="connsiteY5" fmla="*/ 1120727 h 2127223"/>
              <a:gd name="connsiteX0" fmla="*/ 0 w 2398526"/>
              <a:gd name="connsiteY0" fmla="*/ 1120727 h 2318079"/>
              <a:gd name="connsiteX1" fmla="*/ 1164921 w 2398526"/>
              <a:gd name="connsiteY1" fmla="*/ 114231 h 2318079"/>
              <a:gd name="connsiteX2" fmla="*/ 2279737 w 2398526"/>
              <a:gd name="connsiteY2" fmla="*/ 135586 h 2318079"/>
              <a:gd name="connsiteX3" fmla="*/ 2329842 w 2398526"/>
              <a:gd name="connsiteY3" fmla="*/ 1120727 h 2318079"/>
              <a:gd name="connsiteX4" fmla="*/ 2079321 w 2398526"/>
              <a:gd name="connsiteY4" fmla="*/ 2227433 h 2318079"/>
              <a:gd name="connsiteX5" fmla="*/ 1164921 w 2398526"/>
              <a:gd name="connsiteY5" fmla="*/ 2127223 h 2318079"/>
              <a:gd name="connsiteX6" fmla="*/ 0 w 2398526"/>
              <a:gd name="connsiteY6" fmla="*/ 1120727 h 2318079"/>
              <a:gd name="connsiteX0" fmla="*/ 0 w 1983703"/>
              <a:gd name="connsiteY0" fmla="*/ 1264801 h 2321336"/>
              <a:gd name="connsiteX1" fmla="*/ 750098 w 1983703"/>
              <a:gd name="connsiteY1" fmla="*/ 123238 h 2321336"/>
              <a:gd name="connsiteX2" fmla="*/ 1864914 w 1983703"/>
              <a:gd name="connsiteY2" fmla="*/ 144593 h 2321336"/>
              <a:gd name="connsiteX3" fmla="*/ 1915019 w 1983703"/>
              <a:gd name="connsiteY3" fmla="*/ 1129734 h 2321336"/>
              <a:gd name="connsiteX4" fmla="*/ 1664498 w 1983703"/>
              <a:gd name="connsiteY4" fmla="*/ 2236440 h 2321336"/>
              <a:gd name="connsiteX5" fmla="*/ 750098 w 1983703"/>
              <a:gd name="connsiteY5" fmla="*/ 2136230 h 2321336"/>
              <a:gd name="connsiteX6" fmla="*/ 0 w 1983703"/>
              <a:gd name="connsiteY6" fmla="*/ 1264801 h 2321336"/>
              <a:gd name="connsiteX0" fmla="*/ 0 w 1946718"/>
              <a:gd name="connsiteY0" fmla="*/ 1178727 h 2235262"/>
              <a:gd name="connsiteX1" fmla="*/ 750098 w 1946718"/>
              <a:gd name="connsiteY1" fmla="*/ 37164 h 2235262"/>
              <a:gd name="connsiteX2" fmla="*/ 1287181 w 1946718"/>
              <a:gd name="connsiteY2" fmla="*/ 258234 h 2235262"/>
              <a:gd name="connsiteX3" fmla="*/ 1864914 w 1946718"/>
              <a:gd name="connsiteY3" fmla="*/ 58519 h 2235262"/>
              <a:gd name="connsiteX4" fmla="*/ 1915019 w 1946718"/>
              <a:gd name="connsiteY4" fmla="*/ 1043660 h 2235262"/>
              <a:gd name="connsiteX5" fmla="*/ 1664498 w 1946718"/>
              <a:gd name="connsiteY5" fmla="*/ 2150366 h 2235262"/>
              <a:gd name="connsiteX6" fmla="*/ 750098 w 1946718"/>
              <a:gd name="connsiteY6" fmla="*/ 2050156 h 2235262"/>
              <a:gd name="connsiteX7" fmla="*/ 0 w 1946718"/>
              <a:gd name="connsiteY7" fmla="*/ 1178727 h 2235262"/>
              <a:gd name="connsiteX0" fmla="*/ 26519 w 1973237"/>
              <a:gd name="connsiteY0" fmla="*/ 1174159 h 2230694"/>
              <a:gd name="connsiteX1" fmla="*/ 277955 w 1973237"/>
              <a:gd name="connsiteY1" fmla="*/ 37555 h 2230694"/>
              <a:gd name="connsiteX2" fmla="*/ 1313700 w 1973237"/>
              <a:gd name="connsiteY2" fmla="*/ 253666 h 2230694"/>
              <a:gd name="connsiteX3" fmla="*/ 1891433 w 1973237"/>
              <a:gd name="connsiteY3" fmla="*/ 53951 h 2230694"/>
              <a:gd name="connsiteX4" fmla="*/ 1941538 w 1973237"/>
              <a:gd name="connsiteY4" fmla="*/ 1039092 h 2230694"/>
              <a:gd name="connsiteX5" fmla="*/ 1691017 w 1973237"/>
              <a:gd name="connsiteY5" fmla="*/ 2145798 h 2230694"/>
              <a:gd name="connsiteX6" fmla="*/ 776617 w 1973237"/>
              <a:gd name="connsiteY6" fmla="*/ 2045588 h 2230694"/>
              <a:gd name="connsiteX7" fmla="*/ 26519 w 1973237"/>
              <a:gd name="connsiteY7" fmla="*/ 1174159 h 2230694"/>
              <a:gd name="connsiteX0" fmla="*/ 27695 w 1974413"/>
              <a:gd name="connsiteY0" fmla="*/ 1368454 h 2424989"/>
              <a:gd name="connsiteX1" fmla="*/ 279131 w 1974413"/>
              <a:gd name="connsiteY1" fmla="*/ 231850 h 2424989"/>
              <a:gd name="connsiteX2" fmla="*/ 1376503 w 1974413"/>
              <a:gd name="connsiteY2" fmla="*/ 553 h 2424989"/>
              <a:gd name="connsiteX3" fmla="*/ 1892609 w 1974413"/>
              <a:gd name="connsiteY3" fmla="*/ 248246 h 2424989"/>
              <a:gd name="connsiteX4" fmla="*/ 1942714 w 1974413"/>
              <a:gd name="connsiteY4" fmla="*/ 1233387 h 2424989"/>
              <a:gd name="connsiteX5" fmla="*/ 1692193 w 1974413"/>
              <a:gd name="connsiteY5" fmla="*/ 2340093 h 2424989"/>
              <a:gd name="connsiteX6" fmla="*/ 777793 w 1974413"/>
              <a:gd name="connsiteY6" fmla="*/ 2239883 h 2424989"/>
              <a:gd name="connsiteX7" fmla="*/ 27695 w 1974413"/>
              <a:gd name="connsiteY7" fmla="*/ 1368454 h 242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4413" h="2424989">
                <a:moveTo>
                  <a:pt x="27695" y="1368454"/>
                </a:moveTo>
                <a:cubicBezTo>
                  <a:pt x="-55415" y="1033782"/>
                  <a:pt x="54330" y="459834"/>
                  <a:pt x="279131" y="231850"/>
                </a:cubicBezTo>
                <a:cubicBezTo>
                  <a:pt x="503932" y="3866"/>
                  <a:pt x="1190700" y="-3006"/>
                  <a:pt x="1376503" y="553"/>
                </a:cubicBezTo>
                <a:cubicBezTo>
                  <a:pt x="1562306" y="4112"/>
                  <a:pt x="1802845" y="62813"/>
                  <a:pt x="1892609" y="248246"/>
                </a:cubicBezTo>
                <a:cubicBezTo>
                  <a:pt x="1982374" y="433679"/>
                  <a:pt x="1996993" y="974516"/>
                  <a:pt x="1942714" y="1233387"/>
                </a:cubicBezTo>
                <a:cubicBezTo>
                  <a:pt x="1888435" y="1492258"/>
                  <a:pt x="1886347" y="2172344"/>
                  <a:pt x="1692193" y="2340093"/>
                </a:cubicBezTo>
                <a:cubicBezTo>
                  <a:pt x="1498040" y="2507842"/>
                  <a:pt x="1055209" y="2401823"/>
                  <a:pt x="777793" y="2239883"/>
                </a:cubicBezTo>
                <a:cubicBezTo>
                  <a:pt x="500377" y="2077943"/>
                  <a:pt x="110805" y="1703126"/>
                  <a:pt x="27695" y="1368454"/>
                </a:cubicBezTo>
                <a:close/>
              </a:path>
            </a:pathLst>
          </a:cu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latin typeface="Bahnschrift SemiLight" panose="020B0502040204020203" pitchFamily="34" charset="0"/>
            </a:endParaRPr>
          </a:p>
        </p:txBody>
      </p:sp>
      <p:sp>
        <p:nvSpPr>
          <p:cNvPr id="11" name="Elipse 2">
            <a:extLst>
              <a:ext uri="{FF2B5EF4-FFF2-40B4-BE49-F238E27FC236}">
                <a16:creationId xmlns:a16="http://schemas.microsoft.com/office/drawing/2014/main" id="{A37BF1D8-CF23-4544-A016-36FC7284247C}"/>
              </a:ext>
            </a:extLst>
          </p:cNvPr>
          <p:cNvSpPr/>
          <p:nvPr/>
        </p:nvSpPr>
        <p:spPr>
          <a:xfrm>
            <a:off x="9304813" y="4156403"/>
            <a:ext cx="2398526" cy="2318079"/>
          </a:xfrm>
          <a:custGeom>
            <a:avLst/>
            <a:gdLst>
              <a:gd name="connsiteX0" fmla="*/ 0 w 2329841"/>
              <a:gd name="connsiteY0" fmla="*/ 1006496 h 2012992"/>
              <a:gd name="connsiteX1" fmla="*/ 1164921 w 2329841"/>
              <a:gd name="connsiteY1" fmla="*/ 0 h 2012992"/>
              <a:gd name="connsiteX2" fmla="*/ 2329842 w 2329841"/>
              <a:gd name="connsiteY2" fmla="*/ 1006496 h 2012992"/>
              <a:gd name="connsiteX3" fmla="*/ 1164921 w 2329841"/>
              <a:gd name="connsiteY3" fmla="*/ 2012992 h 2012992"/>
              <a:gd name="connsiteX4" fmla="*/ 0 w 2329841"/>
              <a:gd name="connsiteY4" fmla="*/ 1006496 h 2012992"/>
              <a:gd name="connsiteX0" fmla="*/ 0 w 2436517"/>
              <a:gd name="connsiteY0" fmla="*/ 1120727 h 2127223"/>
              <a:gd name="connsiteX1" fmla="*/ 1164921 w 2436517"/>
              <a:gd name="connsiteY1" fmla="*/ 114231 h 2127223"/>
              <a:gd name="connsiteX2" fmla="*/ 2279737 w 2436517"/>
              <a:gd name="connsiteY2" fmla="*/ 135586 h 2127223"/>
              <a:gd name="connsiteX3" fmla="*/ 2329842 w 2436517"/>
              <a:gd name="connsiteY3" fmla="*/ 1120727 h 2127223"/>
              <a:gd name="connsiteX4" fmla="*/ 1164921 w 2436517"/>
              <a:gd name="connsiteY4" fmla="*/ 2127223 h 2127223"/>
              <a:gd name="connsiteX5" fmla="*/ 0 w 2436517"/>
              <a:gd name="connsiteY5" fmla="*/ 1120727 h 2127223"/>
              <a:gd name="connsiteX0" fmla="*/ 0 w 2398526"/>
              <a:gd name="connsiteY0" fmla="*/ 1120727 h 2318079"/>
              <a:gd name="connsiteX1" fmla="*/ 1164921 w 2398526"/>
              <a:gd name="connsiteY1" fmla="*/ 114231 h 2318079"/>
              <a:gd name="connsiteX2" fmla="*/ 2279737 w 2398526"/>
              <a:gd name="connsiteY2" fmla="*/ 135586 h 2318079"/>
              <a:gd name="connsiteX3" fmla="*/ 2329842 w 2398526"/>
              <a:gd name="connsiteY3" fmla="*/ 1120727 h 2318079"/>
              <a:gd name="connsiteX4" fmla="*/ 2079321 w 2398526"/>
              <a:gd name="connsiteY4" fmla="*/ 2227433 h 2318079"/>
              <a:gd name="connsiteX5" fmla="*/ 1164921 w 2398526"/>
              <a:gd name="connsiteY5" fmla="*/ 2127223 h 2318079"/>
              <a:gd name="connsiteX6" fmla="*/ 0 w 2398526"/>
              <a:gd name="connsiteY6" fmla="*/ 1120727 h 231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8526" h="2318079">
                <a:moveTo>
                  <a:pt x="0" y="1120727"/>
                </a:moveTo>
                <a:cubicBezTo>
                  <a:pt x="0" y="564855"/>
                  <a:pt x="784965" y="278421"/>
                  <a:pt x="1164921" y="114231"/>
                </a:cubicBezTo>
                <a:cubicBezTo>
                  <a:pt x="1544877" y="-49959"/>
                  <a:pt x="2085584" y="-32163"/>
                  <a:pt x="2279737" y="135586"/>
                </a:cubicBezTo>
                <a:cubicBezTo>
                  <a:pt x="2473891" y="303335"/>
                  <a:pt x="2384121" y="861856"/>
                  <a:pt x="2329842" y="1120727"/>
                </a:cubicBezTo>
                <a:cubicBezTo>
                  <a:pt x="2275563" y="1379598"/>
                  <a:pt x="2273475" y="2059684"/>
                  <a:pt x="2079321" y="2227433"/>
                </a:cubicBezTo>
                <a:cubicBezTo>
                  <a:pt x="1885168" y="2395182"/>
                  <a:pt x="1511474" y="2311674"/>
                  <a:pt x="1164921" y="2127223"/>
                </a:cubicBezTo>
                <a:cubicBezTo>
                  <a:pt x="818368" y="1942772"/>
                  <a:pt x="0" y="1676599"/>
                  <a:pt x="0" y="1120727"/>
                </a:cubicBezTo>
                <a:close/>
              </a:path>
            </a:pathLst>
          </a:custGeom>
          <a:solidFill>
            <a:srgbClr val="362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056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8">
            <a:extLst>
              <a:ext uri="{FF2B5EF4-FFF2-40B4-BE49-F238E27FC236}">
                <a16:creationId xmlns:a16="http://schemas.microsoft.com/office/drawing/2014/main" id="{84B15F0B-84DE-4CDF-B99A-180031A30148}"/>
              </a:ext>
            </a:extLst>
          </p:cNvPr>
          <p:cNvSpPr/>
          <p:nvPr/>
        </p:nvSpPr>
        <p:spPr>
          <a:xfrm rot="5400000">
            <a:off x="7496369" y="2162372"/>
            <a:ext cx="6858001" cy="2533259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533259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6158895" y="1315962"/>
                  <a:pt x="2491620" y="3241523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8">
            <a:extLst>
              <a:ext uri="{FF2B5EF4-FFF2-40B4-BE49-F238E27FC236}">
                <a16:creationId xmlns:a16="http://schemas.microsoft.com/office/drawing/2014/main" id="{1B3B7057-A83E-4C6B-8606-8524CB1BBE27}"/>
              </a:ext>
            </a:extLst>
          </p:cNvPr>
          <p:cNvSpPr/>
          <p:nvPr/>
        </p:nvSpPr>
        <p:spPr>
          <a:xfrm rot="16200000">
            <a:off x="-2224315" y="2224315"/>
            <a:ext cx="6858001" cy="2409371"/>
          </a:xfrm>
          <a:custGeom>
            <a:avLst/>
            <a:gdLst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0 w 12192000"/>
              <a:gd name="connsiteY3" fmla="*/ 2409371 h 2409371"/>
              <a:gd name="connsiteX4" fmla="*/ 0 w 12192000"/>
              <a:gd name="connsiteY4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0 w 12192000"/>
              <a:gd name="connsiteY4" fmla="*/ 2409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82172 w 12192000"/>
              <a:gd name="connsiteY4" fmla="*/ 1393371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928915 w 12192000"/>
              <a:gd name="connsiteY4" fmla="*/ 1988456 h 2409371"/>
              <a:gd name="connsiteX5" fmla="*/ 0 w 12192000"/>
              <a:gd name="connsiteY5" fmla="*/ 0 h 2409371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533259"/>
              <a:gd name="connsiteX1" fmla="*/ 12192000 w 12192000"/>
              <a:gd name="connsiteY1" fmla="*/ 0 h 2533259"/>
              <a:gd name="connsiteX2" fmla="*/ 12192000 w 12192000"/>
              <a:gd name="connsiteY2" fmla="*/ 2409371 h 2533259"/>
              <a:gd name="connsiteX3" fmla="*/ 8897257 w 12192000"/>
              <a:gd name="connsiteY3" fmla="*/ 1277257 h 2533259"/>
              <a:gd name="connsiteX4" fmla="*/ 928915 w 12192000"/>
              <a:gd name="connsiteY4" fmla="*/ 2249713 h 2533259"/>
              <a:gd name="connsiteX5" fmla="*/ 0 w 12192000"/>
              <a:gd name="connsiteY5" fmla="*/ 0 h 2533259"/>
              <a:gd name="connsiteX0" fmla="*/ 0 w 12192000"/>
              <a:gd name="connsiteY0" fmla="*/ 0 h 2409371"/>
              <a:gd name="connsiteX1" fmla="*/ 12192000 w 12192000"/>
              <a:gd name="connsiteY1" fmla="*/ 0 h 2409371"/>
              <a:gd name="connsiteX2" fmla="*/ 12192000 w 12192000"/>
              <a:gd name="connsiteY2" fmla="*/ 2409371 h 2409371"/>
              <a:gd name="connsiteX3" fmla="*/ 8897257 w 12192000"/>
              <a:gd name="connsiteY3" fmla="*/ 1277257 h 2409371"/>
              <a:gd name="connsiteX4" fmla="*/ 6357656 w 12192000"/>
              <a:gd name="connsiteY4" fmla="*/ 2029216 h 2409371"/>
              <a:gd name="connsiteX5" fmla="*/ 928915 w 12192000"/>
              <a:gd name="connsiteY5" fmla="*/ 2249713 h 2409371"/>
              <a:gd name="connsiteX6" fmla="*/ 0 w 12192000"/>
              <a:gd name="connsiteY6" fmla="*/ 0 h 240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09371">
                <a:moveTo>
                  <a:pt x="0" y="0"/>
                </a:moveTo>
                <a:lnTo>
                  <a:pt x="12192000" y="0"/>
                </a:lnTo>
                <a:lnTo>
                  <a:pt x="12192000" y="2409371"/>
                </a:lnTo>
                <a:cubicBezTo>
                  <a:pt x="11205029" y="2409371"/>
                  <a:pt x="9884228" y="1277257"/>
                  <a:pt x="8897257" y="1277257"/>
                </a:cubicBezTo>
                <a:cubicBezTo>
                  <a:pt x="7858061" y="1172145"/>
                  <a:pt x="7685713" y="1867140"/>
                  <a:pt x="6357656" y="2029216"/>
                </a:cubicBezTo>
                <a:cubicBezTo>
                  <a:pt x="5029599" y="2191292"/>
                  <a:pt x="1921719" y="2546162"/>
                  <a:pt x="928915" y="2249713"/>
                </a:cubicBezTo>
                <a:cubicBezTo>
                  <a:pt x="135467" y="1291770"/>
                  <a:pt x="227391" y="464457"/>
                  <a:pt x="0" y="0"/>
                </a:cubicBezTo>
                <a:close/>
              </a:path>
            </a:pathLst>
          </a:custGeom>
          <a:solidFill>
            <a:srgbClr val="FF2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F8BE08-813A-4D30-A470-537FB58A9700}"/>
              </a:ext>
            </a:extLst>
          </p:cNvPr>
          <p:cNvSpPr/>
          <p:nvPr/>
        </p:nvSpPr>
        <p:spPr>
          <a:xfrm>
            <a:off x="3018774" y="1102290"/>
            <a:ext cx="5561556" cy="4772417"/>
          </a:xfrm>
          <a:prstGeom prst="rect">
            <a:avLst/>
          </a:prstGeom>
          <a:solidFill>
            <a:srgbClr val="1911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5452708-4F2F-49F2-9D92-807D47D83561}"/>
              </a:ext>
            </a:extLst>
          </p:cNvPr>
          <p:cNvCxnSpPr/>
          <p:nvPr/>
        </p:nvCxnSpPr>
        <p:spPr>
          <a:xfrm>
            <a:off x="3181611" y="1215025"/>
            <a:ext cx="52734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7B3507A-7906-4630-89AD-5F8DB271FFC0}"/>
              </a:ext>
            </a:extLst>
          </p:cNvPr>
          <p:cNvCxnSpPr>
            <a:cxnSpLocks/>
          </p:cNvCxnSpPr>
          <p:nvPr/>
        </p:nvCxnSpPr>
        <p:spPr>
          <a:xfrm>
            <a:off x="8455068" y="1302707"/>
            <a:ext cx="0" cy="4572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FAFD73D-13DD-4186-BDF8-4603FD8F5879}"/>
              </a:ext>
            </a:extLst>
          </p:cNvPr>
          <p:cNvCxnSpPr>
            <a:cxnSpLocks/>
          </p:cNvCxnSpPr>
          <p:nvPr/>
        </p:nvCxnSpPr>
        <p:spPr>
          <a:xfrm>
            <a:off x="8294317" y="603337"/>
            <a:ext cx="0" cy="4572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7C418C-E57E-4119-AE03-60E581ED0A54}"/>
              </a:ext>
            </a:extLst>
          </p:cNvPr>
          <p:cNvSpPr txBox="1"/>
          <p:nvPr/>
        </p:nvSpPr>
        <p:spPr>
          <a:xfrm>
            <a:off x="3613042" y="2072517"/>
            <a:ext cx="4488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OBRIGADO </a:t>
            </a:r>
            <a:br>
              <a:rPr lang="pt-BR" sz="28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PELA</a:t>
            </a:r>
            <a:br>
              <a:rPr lang="pt-BR" sz="28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ATENÇÂO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FD640A8-64C9-4736-A95F-5DE782185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10" y="1252330"/>
            <a:ext cx="3657600" cy="2133600"/>
          </a:xfrm>
          <a:prstGeom prst="rect">
            <a:avLst/>
          </a:prstGeom>
        </p:spPr>
      </p:pic>
      <p:pic>
        <p:nvPicPr>
          <p:cNvPr id="3" name="Imagem 2" descr="Desenho de um cachorro&#10;&#10;Descrição gerada automaticamente">
            <a:extLst>
              <a:ext uri="{FF2B5EF4-FFF2-40B4-BE49-F238E27FC236}">
                <a16:creationId xmlns:a16="http://schemas.microsoft.com/office/drawing/2014/main" id="{AC5D05AF-DE9A-4450-A85B-66FD196D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11" y="4584152"/>
            <a:ext cx="2647056" cy="21176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DCE0E5-6C3D-4696-B7CC-763F6CE8394C}"/>
              </a:ext>
            </a:extLst>
          </p:cNvPr>
          <p:cNvSpPr txBox="1"/>
          <p:nvPr/>
        </p:nvSpPr>
        <p:spPr>
          <a:xfrm>
            <a:off x="4584099" y="4399486"/>
            <a:ext cx="241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STAY HOME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C5E3234-1718-4A2B-98D5-EC2F73412506}"/>
              </a:ext>
            </a:extLst>
          </p:cNvPr>
          <p:cNvCxnSpPr/>
          <p:nvPr/>
        </p:nvCxnSpPr>
        <p:spPr>
          <a:xfrm>
            <a:off x="4847771" y="4861151"/>
            <a:ext cx="1857828" cy="0"/>
          </a:xfrm>
          <a:prstGeom prst="line">
            <a:avLst/>
          </a:prstGeom>
          <a:ln>
            <a:solidFill>
              <a:srgbClr val="FF2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682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314</Words>
  <Application>Microsoft Office PowerPoint</Application>
  <PresentationFormat>Widescreen</PresentationFormat>
  <Paragraphs>75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3" baseType="lpstr">
      <vt:lpstr>Arial</vt:lpstr>
      <vt:lpstr>Arial Black</vt:lpstr>
      <vt:lpstr>Bahnschrift</vt:lpstr>
      <vt:lpstr>Bahnschrift Condensed</vt:lpstr>
      <vt:lpstr>Bahnschrift Light</vt:lpstr>
      <vt:lpstr>Bahnschrift Light SemiCondensed</vt:lpstr>
      <vt:lpstr>Bahnschrift SemiLight</vt:lpstr>
      <vt:lpstr>Biome</vt:lpstr>
      <vt:lpstr>Biome Light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Silva</dc:creator>
  <cp:lastModifiedBy>Matheus Silva</cp:lastModifiedBy>
  <cp:revision>118</cp:revision>
  <dcterms:created xsi:type="dcterms:W3CDTF">2020-04-25T15:39:22Z</dcterms:created>
  <dcterms:modified xsi:type="dcterms:W3CDTF">2020-06-19T23:20:08Z</dcterms:modified>
</cp:coreProperties>
</file>